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8"/>
  </p:notesMasterIdLst>
  <p:handoutMasterIdLst>
    <p:handoutMasterId r:id="rId19"/>
  </p:handoutMasterIdLst>
  <p:sldIdLst>
    <p:sldId id="435" r:id="rId6"/>
    <p:sldId id="444" r:id="rId7"/>
    <p:sldId id="285" r:id="rId8"/>
    <p:sldId id="439" r:id="rId9"/>
    <p:sldId id="459" r:id="rId10"/>
    <p:sldId id="442" r:id="rId11"/>
    <p:sldId id="458" r:id="rId12"/>
    <p:sldId id="449" r:id="rId13"/>
    <p:sldId id="461" r:id="rId14"/>
    <p:sldId id="450" r:id="rId15"/>
    <p:sldId id="457" r:id="rId16"/>
    <p:sldId id="43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7EB563-E9C8-49F5-A913-DAB6A353FB63}" v="528" dt="2024-05-29T23:22:44.865"/>
    <p1510:client id="{1429C142-B118-4C5E-B374-FC2F292E22CF}" v="946" dt="2024-05-29T15:15:16.781"/>
    <p1510:client id="{1FDD69DD-E9D8-CB31-CA28-3DCE3067A97D}" v="381" dt="2024-05-29T13:48:19.516"/>
    <p1510:client id="{3F83A7AB-4953-BDD8-1B7B-1D4FDF1FAE23}" v="1230" dt="2024-05-29T13:44:52.894"/>
    <p1510:client id="{76A9278F-D2A1-CAC1-48E9-C8192C0AEF15}" v="182" dt="2024-05-29T13:33:46.636"/>
    <p1510:client id="{7BDCCA05-12DF-698D-FCD9-4B1C57FD195B}" v="164" dt="2024-05-29T11:47:59.106"/>
    <p1510:client id="{7C1FCFF6-A253-4816-B117-3173ACD6E78F}" v="1255" dt="2024-05-29T23:21:34.873"/>
    <p1510:client id="{92E8092D-3936-AA8D-D327-2B9DB4074AA1}" v="113" dt="2024-05-29T12:31:43.483"/>
    <p1510:client id="{C9FAC651-4EAC-A1DF-DD75-2CE77A9916F0}" v="1082" dt="2024-05-29T12:22:33.093"/>
    <p1510:client id="{CDA942CF-D5CA-AE55-337C-4A31212FE7F5}" v="3170" vWet="3172" dt="2024-05-29T15:14:11.150"/>
    <p1510:client id="{D0271AB1-8073-40CB-AC17-D928F974D866}" v="331" dt="2024-05-30T00:16:11.11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shan Long" userId="c0b559d4-4508-426c-b4e2-529dfb1c9661" providerId="ADAL" clId="{1429C142-B118-4C5E-B374-FC2F292E22CF}"/>
    <pc:docChg chg="undo custSel delSld modSld">
      <pc:chgData name="Shanshan Long" userId="c0b559d4-4508-426c-b4e2-529dfb1c9661" providerId="ADAL" clId="{1429C142-B118-4C5E-B374-FC2F292E22CF}" dt="2024-05-29T15:15:16.782" v="945" actId="20577"/>
      <pc:docMkLst>
        <pc:docMk/>
      </pc:docMkLst>
      <pc:sldChg chg="addSp delSp modSp mod">
        <pc:chgData name="Shanshan Long" userId="c0b559d4-4508-426c-b4e2-529dfb1c9661" providerId="ADAL" clId="{1429C142-B118-4C5E-B374-FC2F292E22CF}" dt="2024-05-29T15:05:41.358" v="874" actId="1076"/>
        <pc:sldMkLst>
          <pc:docMk/>
          <pc:sldMk cId="1174593582" sldId="285"/>
        </pc:sldMkLst>
        <pc:spChg chg="mod">
          <ac:chgData name="Shanshan Long" userId="c0b559d4-4508-426c-b4e2-529dfb1c9661" providerId="ADAL" clId="{1429C142-B118-4C5E-B374-FC2F292E22CF}" dt="2024-05-29T14:17:51.480" v="574" actId="20577"/>
          <ac:spMkLst>
            <pc:docMk/>
            <pc:sldMk cId="1174593582" sldId="285"/>
            <ac:spMk id="3" creationId="{4A975500-D84C-E34A-35BC-9E05563D6215}"/>
          </ac:spMkLst>
        </pc:spChg>
        <pc:spChg chg="mod">
          <ac:chgData name="Shanshan Long" userId="c0b559d4-4508-426c-b4e2-529dfb1c9661" providerId="ADAL" clId="{1429C142-B118-4C5E-B374-FC2F292E22CF}" dt="2024-05-29T14:17:37.389" v="570" actId="122"/>
          <ac:spMkLst>
            <pc:docMk/>
            <pc:sldMk cId="1174593582" sldId="285"/>
            <ac:spMk id="11" creationId="{0230C30B-A8EC-E3DD-ECDD-FD1F17C23DCB}"/>
          </ac:spMkLst>
        </pc:spChg>
        <pc:spChg chg="add mod">
          <ac:chgData name="Shanshan Long" userId="c0b559d4-4508-426c-b4e2-529dfb1c9661" providerId="ADAL" clId="{1429C142-B118-4C5E-B374-FC2F292E22CF}" dt="2024-05-29T15:05:41.358" v="874" actId="1076"/>
          <ac:spMkLst>
            <pc:docMk/>
            <pc:sldMk cId="1174593582" sldId="285"/>
            <ac:spMk id="17" creationId="{E653C0F1-5812-A6BC-067A-2B2B08C2A4E7}"/>
          </ac:spMkLst>
        </pc:spChg>
        <pc:graphicFrameChg chg="del">
          <ac:chgData name="Shanshan Long" userId="c0b559d4-4508-426c-b4e2-529dfb1c9661" providerId="ADAL" clId="{1429C142-B118-4C5E-B374-FC2F292E22CF}" dt="2024-05-29T15:05:30.066" v="866" actId="478"/>
          <ac:graphicFrameMkLst>
            <pc:docMk/>
            <pc:sldMk cId="1174593582" sldId="285"/>
            <ac:graphicFrameMk id="9" creationId="{EE934817-CE3B-7E30-39C4-C3FEDEEA5512}"/>
          </ac:graphicFrameMkLst>
        </pc:graphicFrameChg>
      </pc:sldChg>
      <pc:sldChg chg="addSp modSp mod">
        <pc:chgData name="Shanshan Long" userId="c0b559d4-4508-426c-b4e2-529dfb1c9661" providerId="ADAL" clId="{1429C142-B118-4C5E-B374-FC2F292E22CF}" dt="2024-05-29T14:14:42.013" v="488" actId="1076"/>
        <pc:sldMkLst>
          <pc:docMk/>
          <pc:sldMk cId="2073501747" sldId="438"/>
        </pc:sldMkLst>
        <pc:spChg chg="mod">
          <ac:chgData name="Shanshan Long" userId="c0b559d4-4508-426c-b4e2-529dfb1c9661" providerId="ADAL" clId="{1429C142-B118-4C5E-B374-FC2F292E22CF}" dt="2024-05-29T14:08:47.360" v="445" actId="20577"/>
          <ac:spMkLst>
            <pc:docMk/>
            <pc:sldMk cId="2073501747" sldId="438"/>
            <ac:spMk id="2" creationId="{584237C7-B88D-FCE4-D67F-2399335320CE}"/>
          </ac:spMkLst>
        </pc:spChg>
        <pc:spChg chg="add mod">
          <ac:chgData name="Shanshan Long" userId="c0b559d4-4508-426c-b4e2-529dfb1c9661" providerId="ADAL" clId="{1429C142-B118-4C5E-B374-FC2F292E22CF}" dt="2024-05-29T14:14:20.228" v="484" actId="14100"/>
          <ac:spMkLst>
            <pc:docMk/>
            <pc:sldMk cId="2073501747" sldId="438"/>
            <ac:spMk id="4" creationId="{4F51C540-62B0-9535-E8E9-588D4D231103}"/>
          </ac:spMkLst>
        </pc:spChg>
        <pc:picChg chg="add mod ord modCrop">
          <ac:chgData name="Shanshan Long" userId="c0b559d4-4508-426c-b4e2-529dfb1c9661" providerId="ADAL" clId="{1429C142-B118-4C5E-B374-FC2F292E22CF}" dt="2024-05-29T14:14:42.013" v="488" actId="1076"/>
          <ac:picMkLst>
            <pc:docMk/>
            <pc:sldMk cId="2073501747" sldId="438"/>
            <ac:picMk id="6" creationId="{262A3FB8-CC34-6D39-5C71-FDEAB2CB58A9}"/>
          </ac:picMkLst>
        </pc:picChg>
      </pc:sldChg>
      <pc:sldChg chg="delSp modSp mod">
        <pc:chgData name="Shanshan Long" userId="c0b559d4-4508-426c-b4e2-529dfb1c9661" providerId="ADAL" clId="{1429C142-B118-4C5E-B374-FC2F292E22CF}" dt="2024-05-29T13:57:49.679" v="384" actId="1076"/>
        <pc:sldMkLst>
          <pc:docMk/>
          <pc:sldMk cId="1580678697" sldId="439"/>
        </pc:sldMkLst>
        <pc:spChg chg="mod">
          <ac:chgData name="Shanshan Long" userId="c0b559d4-4508-426c-b4e2-529dfb1c9661" providerId="ADAL" clId="{1429C142-B118-4C5E-B374-FC2F292E22CF}" dt="2024-05-29T13:43:15.244" v="180" actId="313"/>
          <ac:spMkLst>
            <pc:docMk/>
            <pc:sldMk cId="1580678697" sldId="439"/>
            <ac:spMk id="2" creationId="{FAA541C4-AEC1-F51A-797E-601BA657A7BB}"/>
          </ac:spMkLst>
        </pc:spChg>
        <pc:spChg chg="mod">
          <ac:chgData name="Shanshan Long" userId="c0b559d4-4508-426c-b4e2-529dfb1c9661" providerId="ADAL" clId="{1429C142-B118-4C5E-B374-FC2F292E22CF}" dt="2024-05-29T13:45:28.070" v="222" actId="1076"/>
          <ac:spMkLst>
            <pc:docMk/>
            <pc:sldMk cId="1580678697" sldId="439"/>
            <ac:spMk id="3" creationId="{51628B75-E88D-0370-CC4C-CFCBF969E9F0}"/>
          </ac:spMkLst>
        </pc:spChg>
        <pc:spChg chg="mod">
          <ac:chgData name="Shanshan Long" userId="c0b559d4-4508-426c-b4e2-529dfb1c9661" providerId="ADAL" clId="{1429C142-B118-4C5E-B374-FC2F292E22CF}" dt="2024-05-29T13:45:12.624" v="219" actId="122"/>
          <ac:spMkLst>
            <pc:docMk/>
            <pc:sldMk cId="1580678697" sldId="439"/>
            <ac:spMk id="5" creationId="{C40DE2F7-1895-79AC-1509-CC7F87ED9B83}"/>
          </ac:spMkLst>
        </pc:spChg>
        <pc:spChg chg="del mod">
          <ac:chgData name="Shanshan Long" userId="c0b559d4-4508-426c-b4e2-529dfb1c9661" providerId="ADAL" clId="{1429C142-B118-4C5E-B374-FC2F292E22CF}" dt="2024-05-29T13:45:05.946" v="216" actId="478"/>
          <ac:spMkLst>
            <pc:docMk/>
            <pc:sldMk cId="1580678697" sldId="439"/>
            <ac:spMk id="6" creationId="{6DA2C37E-C16B-D2B4-EBEE-A06E4D78BC3C}"/>
          </ac:spMkLst>
        </pc:spChg>
        <pc:spChg chg="mod">
          <ac:chgData name="Shanshan Long" userId="c0b559d4-4508-426c-b4e2-529dfb1c9661" providerId="ADAL" clId="{1429C142-B118-4C5E-B374-FC2F292E22CF}" dt="2024-05-29T13:35:57.086" v="7" actId="1076"/>
          <ac:spMkLst>
            <pc:docMk/>
            <pc:sldMk cId="1580678697" sldId="439"/>
            <ac:spMk id="7" creationId="{61BDF3DE-6AFD-ABDC-9319-400823C3E332}"/>
          </ac:spMkLst>
        </pc:spChg>
        <pc:spChg chg="mod">
          <ac:chgData name="Shanshan Long" userId="c0b559d4-4508-426c-b4e2-529dfb1c9661" providerId="ADAL" clId="{1429C142-B118-4C5E-B374-FC2F292E22CF}" dt="2024-05-29T13:35:36.790" v="2" actId="14100"/>
          <ac:spMkLst>
            <pc:docMk/>
            <pc:sldMk cId="1580678697" sldId="439"/>
            <ac:spMk id="8" creationId="{E0833C0F-F64F-644F-2480-0F6919301A2F}"/>
          </ac:spMkLst>
        </pc:spChg>
        <pc:spChg chg="mod">
          <ac:chgData name="Shanshan Long" userId="c0b559d4-4508-426c-b4e2-529dfb1c9661" providerId="ADAL" clId="{1429C142-B118-4C5E-B374-FC2F292E22CF}" dt="2024-05-29T13:45:28.070" v="222" actId="1076"/>
          <ac:spMkLst>
            <pc:docMk/>
            <pc:sldMk cId="1580678697" sldId="439"/>
            <ac:spMk id="14" creationId="{441A4929-8302-7571-E0DB-723854EA03F4}"/>
          </ac:spMkLst>
        </pc:spChg>
        <pc:spChg chg="mod">
          <ac:chgData name="Shanshan Long" userId="c0b559d4-4508-426c-b4e2-529dfb1c9661" providerId="ADAL" clId="{1429C142-B118-4C5E-B374-FC2F292E22CF}" dt="2024-05-29T13:57:49.679" v="384" actId="1076"/>
          <ac:spMkLst>
            <pc:docMk/>
            <pc:sldMk cId="1580678697" sldId="439"/>
            <ac:spMk id="21" creationId="{05494198-82A9-D469-1484-4B2916C18611}"/>
          </ac:spMkLst>
        </pc:spChg>
        <pc:spChg chg="mod">
          <ac:chgData name="Shanshan Long" userId="c0b559d4-4508-426c-b4e2-529dfb1c9661" providerId="ADAL" clId="{1429C142-B118-4C5E-B374-FC2F292E22CF}" dt="2024-05-29T13:35:40.071" v="3" actId="14100"/>
          <ac:spMkLst>
            <pc:docMk/>
            <pc:sldMk cId="1580678697" sldId="439"/>
            <ac:spMk id="34" creationId="{9D62E2A5-6BD8-F68D-B475-86E6CFB5D31B}"/>
          </ac:spMkLst>
        </pc:spChg>
        <pc:picChg chg="mod">
          <ac:chgData name="Shanshan Long" userId="c0b559d4-4508-426c-b4e2-529dfb1c9661" providerId="ADAL" clId="{1429C142-B118-4C5E-B374-FC2F292E22CF}" dt="2024-05-29T13:35:18.503" v="0" actId="1076"/>
          <ac:picMkLst>
            <pc:docMk/>
            <pc:sldMk cId="1580678697" sldId="439"/>
            <ac:picMk id="15" creationId="{16405C21-7475-0A33-051E-F3CDC1044CF0}"/>
          </ac:picMkLst>
        </pc:picChg>
        <pc:picChg chg="mod ord">
          <ac:chgData name="Shanshan Long" userId="c0b559d4-4508-426c-b4e2-529dfb1c9661" providerId="ADAL" clId="{1429C142-B118-4C5E-B374-FC2F292E22CF}" dt="2024-05-29T13:44:42.642" v="190" actId="1076"/>
          <ac:picMkLst>
            <pc:docMk/>
            <pc:sldMk cId="1580678697" sldId="439"/>
            <ac:picMk id="18" creationId="{8EA215C9-BE9D-9C75-BB74-ED2C0399AF18}"/>
          </ac:picMkLst>
        </pc:picChg>
        <pc:cxnChg chg="mod">
          <ac:chgData name="Shanshan Long" userId="c0b559d4-4508-426c-b4e2-529dfb1c9661" providerId="ADAL" clId="{1429C142-B118-4C5E-B374-FC2F292E22CF}" dt="2024-05-29T13:57:49.679" v="384" actId="1076"/>
          <ac:cxnSpMkLst>
            <pc:docMk/>
            <pc:sldMk cId="1580678697" sldId="439"/>
            <ac:cxnSpMk id="23" creationId="{74B871BA-5B53-1944-6BA1-AD2DC1C063FD}"/>
          </ac:cxnSpMkLst>
        </pc:cxnChg>
      </pc:sldChg>
      <pc:sldChg chg="modSp mod">
        <pc:chgData name="Shanshan Long" userId="c0b559d4-4508-426c-b4e2-529dfb1c9661" providerId="ADAL" clId="{1429C142-B118-4C5E-B374-FC2F292E22CF}" dt="2024-05-29T15:15:16.782" v="945" actId="20577"/>
        <pc:sldMkLst>
          <pc:docMk/>
          <pc:sldMk cId="2679278774" sldId="442"/>
        </pc:sldMkLst>
        <pc:spChg chg="mod">
          <ac:chgData name="Shanshan Long" userId="c0b559d4-4508-426c-b4e2-529dfb1c9661" providerId="ADAL" clId="{1429C142-B118-4C5E-B374-FC2F292E22CF}" dt="2024-05-29T13:59:38.893" v="421" actId="108"/>
          <ac:spMkLst>
            <pc:docMk/>
            <pc:sldMk cId="2679278774" sldId="442"/>
            <ac:spMk id="2" creationId="{B9D74C77-FA63-AD72-B01C-C12A51B8D355}"/>
          </ac:spMkLst>
        </pc:spChg>
        <pc:spChg chg="mod">
          <ac:chgData name="Shanshan Long" userId="c0b559d4-4508-426c-b4e2-529dfb1c9661" providerId="ADAL" clId="{1429C142-B118-4C5E-B374-FC2F292E22CF}" dt="2024-05-29T15:15:16.782" v="945" actId="20577"/>
          <ac:spMkLst>
            <pc:docMk/>
            <pc:sldMk cId="2679278774" sldId="442"/>
            <ac:spMk id="9" creationId="{14650394-A1DB-4ADD-8443-A472AF0DD33A}"/>
          </ac:spMkLst>
        </pc:spChg>
        <pc:spChg chg="mod">
          <ac:chgData name="Shanshan Long" userId="c0b559d4-4508-426c-b4e2-529dfb1c9661" providerId="ADAL" clId="{1429C142-B118-4C5E-B374-FC2F292E22CF}" dt="2024-05-29T14:21:09.802" v="592" actId="20577"/>
          <ac:spMkLst>
            <pc:docMk/>
            <pc:sldMk cId="2679278774" sldId="442"/>
            <ac:spMk id="14" creationId="{C0D72C33-3D1A-4CF1-2E84-1B59EC256108}"/>
          </ac:spMkLst>
        </pc:spChg>
        <pc:picChg chg="mod">
          <ac:chgData name="Shanshan Long" userId="c0b559d4-4508-426c-b4e2-529dfb1c9661" providerId="ADAL" clId="{1429C142-B118-4C5E-B374-FC2F292E22CF}" dt="2024-05-29T14:20:59.626" v="587" actId="1076"/>
          <ac:picMkLst>
            <pc:docMk/>
            <pc:sldMk cId="2679278774" sldId="442"/>
            <ac:picMk id="6" creationId="{FDF18F46-608A-D4C1-D614-0A8A3EF65E8E}"/>
          </ac:picMkLst>
        </pc:picChg>
        <pc:picChg chg="mod">
          <ac:chgData name="Shanshan Long" userId="c0b559d4-4508-426c-b4e2-529dfb1c9661" providerId="ADAL" clId="{1429C142-B118-4C5E-B374-FC2F292E22CF}" dt="2024-05-29T14:20:46.169" v="583" actId="14100"/>
          <ac:picMkLst>
            <pc:docMk/>
            <pc:sldMk cId="2679278774" sldId="442"/>
            <ac:picMk id="11" creationId="{672EE789-F856-EDC1-D496-F6A7F657FCA4}"/>
          </ac:picMkLst>
        </pc:picChg>
        <pc:picChg chg="mod">
          <ac:chgData name="Shanshan Long" userId="c0b559d4-4508-426c-b4e2-529dfb1c9661" providerId="ADAL" clId="{1429C142-B118-4C5E-B374-FC2F292E22CF}" dt="2024-05-29T14:20:56.149" v="586" actId="1076"/>
          <ac:picMkLst>
            <pc:docMk/>
            <pc:sldMk cId="2679278774" sldId="442"/>
            <ac:picMk id="12" creationId="{FEEA25C6-BF01-830F-C770-A28CEC5AD455}"/>
          </ac:picMkLst>
        </pc:picChg>
        <pc:picChg chg="mod">
          <ac:chgData name="Shanshan Long" userId="c0b559d4-4508-426c-b4e2-529dfb1c9661" providerId="ADAL" clId="{1429C142-B118-4C5E-B374-FC2F292E22CF}" dt="2024-05-29T14:20:52.194" v="585" actId="1076"/>
          <ac:picMkLst>
            <pc:docMk/>
            <pc:sldMk cId="2679278774" sldId="442"/>
            <ac:picMk id="13" creationId="{1C2DF0BB-17B8-C1DC-C152-73C349BDD751}"/>
          </ac:picMkLst>
        </pc:picChg>
      </pc:sldChg>
      <pc:sldChg chg="modSp mod">
        <pc:chgData name="Shanshan Long" userId="c0b559d4-4508-426c-b4e2-529dfb1c9661" providerId="ADAL" clId="{1429C142-B118-4C5E-B374-FC2F292E22CF}" dt="2024-05-29T14:19:30.258" v="581" actId="20577"/>
        <pc:sldMkLst>
          <pc:docMk/>
          <pc:sldMk cId="3886067690" sldId="444"/>
        </pc:sldMkLst>
        <pc:spChg chg="mod">
          <ac:chgData name="Shanshan Long" userId="c0b559d4-4508-426c-b4e2-529dfb1c9661" providerId="ADAL" clId="{1429C142-B118-4C5E-B374-FC2F292E22CF}" dt="2024-05-29T14:19:30.258" v="581" actId="20577"/>
          <ac:spMkLst>
            <pc:docMk/>
            <pc:sldMk cId="3886067690" sldId="444"/>
            <ac:spMk id="9" creationId="{B20F0C2B-FC3C-D2D9-7C87-92BE149C2FE2}"/>
          </ac:spMkLst>
        </pc:spChg>
      </pc:sldChg>
      <pc:sldChg chg="modSp mod">
        <pc:chgData name="Shanshan Long" userId="c0b559d4-4508-426c-b4e2-529dfb1c9661" providerId="ADAL" clId="{1429C142-B118-4C5E-B374-FC2F292E22CF}" dt="2024-05-29T14:18:24.546" v="576" actId="20577"/>
        <pc:sldMkLst>
          <pc:docMk/>
          <pc:sldMk cId="1288467893" sldId="449"/>
        </pc:sldMkLst>
        <pc:spChg chg="mod">
          <ac:chgData name="Shanshan Long" userId="c0b559d4-4508-426c-b4e2-529dfb1c9661" providerId="ADAL" clId="{1429C142-B118-4C5E-B374-FC2F292E22CF}" dt="2024-05-29T14:18:24.546" v="576" actId="20577"/>
          <ac:spMkLst>
            <pc:docMk/>
            <pc:sldMk cId="1288467893" sldId="449"/>
            <ac:spMk id="21" creationId="{A48025CA-1DA9-B9C2-7E62-9156C8103BB3}"/>
          </ac:spMkLst>
        </pc:spChg>
      </pc:sldChg>
      <pc:sldChg chg="addSp delSp modSp mod">
        <pc:chgData name="Shanshan Long" userId="c0b559d4-4508-426c-b4e2-529dfb1c9661" providerId="ADAL" clId="{1429C142-B118-4C5E-B374-FC2F292E22CF}" dt="2024-05-29T15:12:14.389" v="934" actId="20577"/>
        <pc:sldMkLst>
          <pc:docMk/>
          <pc:sldMk cId="1516973860" sldId="450"/>
        </pc:sldMkLst>
        <pc:spChg chg="mod">
          <ac:chgData name="Shanshan Long" userId="c0b559d4-4508-426c-b4e2-529dfb1c9661" providerId="ADAL" clId="{1429C142-B118-4C5E-B374-FC2F292E22CF}" dt="2024-05-29T14:42:46.909" v="690" actId="108"/>
          <ac:spMkLst>
            <pc:docMk/>
            <pc:sldMk cId="1516973860" sldId="450"/>
            <ac:spMk id="2" creationId="{5C7EA4AB-DCA5-0EFF-F866-BE269096A937}"/>
          </ac:spMkLst>
        </pc:spChg>
        <pc:spChg chg="add mod">
          <ac:chgData name="Shanshan Long" userId="c0b559d4-4508-426c-b4e2-529dfb1c9661" providerId="ADAL" clId="{1429C142-B118-4C5E-B374-FC2F292E22CF}" dt="2024-05-29T15:01:16.161" v="821" actId="1076"/>
          <ac:spMkLst>
            <pc:docMk/>
            <pc:sldMk cId="1516973860" sldId="450"/>
            <ac:spMk id="3" creationId="{068B6410-7DB1-9AC4-6457-D48B0567C611}"/>
          </ac:spMkLst>
        </pc:spChg>
        <pc:spChg chg="add mod">
          <ac:chgData name="Shanshan Long" userId="c0b559d4-4508-426c-b4e2-529dfb1c9661" providerId="ADAL" clId="{1429C142-B118-4C5E-B374-FC2F292E22CF}" dt="2024-05-29T14:39:02.357" v="617" actId="1076"/>
          <ac:spMkLst>
            <pc:docMk/>
            <pc:sldMk cId="1516973860" sldId="450"/>
            <ac:spMk id="3" creationId="{8D8E04AB-C077-8687-A2B7-22A15C58ADA7}"/>
          </ac:spMkLst>
        </pc:spChg>
        <pc:spChg chg="add mod">
          <ac:chgData name="Shanshan Long" userId="c0b559d4-4508-426c-b4e2-529dfb1c9661" providerId="ADAL" clId="{1429C142-B118-4C5E-B374-FC2F292E22CF}" dt="2024-05-29T15:01:08.290" v="819" actId="1076"/>
          <ac:spMkLst>
            <pc:docMk/>
            <pc:sldMk cId="1516973860" sldId="450"/>
            <ac:spMk id="8" creationId="{02AB4BE3-B2E6-1689-1114-EB0C67A4ADE9}"/>
          </ac:spMkLst>
        </pc:spChg>
        <pc:spChg chg="add mod">
          <ac:chgData name="Shanshan Long" userId="c0b559d4-4508-426c-b4e2-529dfb1c9661" providerId="ADAL" clId="{1429C142-B118-4C5E-B374-FC2F292E22CF}" dt="2024-05-29T15:00:29.672" v="809" actId="1076"/>
          <ac:spMkLst>
            <pc:docMk/>
            <pc:sldMk cId="1516973860" sldId="450"/>
            <ac:spMk id="9" creationId="{2378CE40-36C5-6BBB-CDB3-A0C14495A125}"/>
          </ac:spMkLst>
        </pc:spChg>
        <pc:spChg chg="add mod">
          <ac:chgData name="Shanshan Long" userId="c0b559d4-4508-426c-b4e2-529dfb1c9661" providerId="ADAL" clId="{1429C142-B118-4C5E-B374-FC2F292E22CF}" dt="2024-05-29T15:00:47.111" v="815" actId="1076"/>
          <ac:spMkLst>
            <pc:docMk/>
            <pc:sldMk cId="1516973860" sldId="450"/>
            <ac:spMk id="10" creationId="{633AC220-7082-644B-A002-42C110D607A4}"/>
          </ac:spMkLst>
        </pc:spChg>
        <pc:spChg chg="add mod">
          <ac:chgData name="Shanshan Long" userId="c0b559d4-4508-426c-b4e2-529dfb1c9661" providerId="ADAL" clId="{1429C142-B118-4C5E-B374-FC2F292E22CF}" dt="2024-05-29T15:07:57.572" v="875" actId="207"/>
          <ac:spMkLst>
            <pc:docMk/>
            <pc:sldMk cId="1516973860" sldId="450"/>
            <ac:spMk id="11" creationId="{B1900D07-4924-042B-F7DA-B3763182368A}"/>
          </ac:spMkLst>
        </pc:spChg>
        <pc:spChg chg="add mod">
          <ac:chgData name="Shanshan Long" userId="c0b559d4-4508-426c-b4e2-529dfb1c9661" providerId="ADAL" clId="{1429C142-B118-4C5E-B374-FC2F292E22CF}" dt="2024-05-29T15:08:03.561" v="876" actId="207"/>
          <ac:spMkLst>
            <pc:docMk/>
            <pc:sldMk cId="1516973860" sldId="450"/>
            <ac:spMk id="12" creationId="{03C5DA6C-93E6-1DA3-5DDB-2651F8186680}"/>
          </ac:spMkLst>
        </pc:spChg>
        <pc:spChg chg="mod">
          <ac:chgData name="Shanshan Long" userId="c0b559d4-4508-426c-b4e2-529dfb1c9661" providerId="ADAL" clId="{1429C142-B118-4C5E-B374-FC2F292E22CF}" dt="2024-05-29T15:00:23.276" v="808" actId="404"/>
          <ac:spMkLst>
            <pc:docMk/>
            <pc:sldMk cId="1516973860" sldId="450"/>
            <ac:spMk id="17" creationId="{050848EC-05C5-5FD3-6F7F-CB7BD07E3B36}"/>
          </ac:spMkLst>
        </pc:spChg>
        <pc:spChg chg="del mod">
          <ac:chgData name="Shanshan Long" userId="c0b559d4-4508-426c-b4e2-529dfb1c9661" providerId="ADAL" clId="{1429C142-B118-4C5E-B374-FC2F292E22CF}" dt="2024-05-29T15:08:14.194" v="877" actId="478"/>
          <ac:spMkLst>
            <pc:docMk/>
            <pc:sldMk cId="1516973860" sldId="450"/>
            <ac:spMk id="20" creationId="{1572AD4C-2055-98EA-C04A-107406A87E68}"/>
          </ac:spMkLst>
        </pc:spChg>
        <pc:spChg chg="mod">
          <ac:chgData name="Shanshan Long" userId="c0b559d4-4508-426c-b4e2-529dfb1c9661" providerId="ADAL" clId="{1429C142-B118-4C5E-B374-FC2F292E22CF}" dt="2024-05-29T15:03:01.195" v="854" actId="1076"/>
          <ac:spMkLst>
            <pc:docMk/>
            <pc:sldMk cId="1516973860" sldId="450"/>
            <ac:spMk id="35" creationId="{36093FF1-4255-3E76-07E1-43732ADC0471}"/>
          </ac:spMkLst>
        </pc:spChg>
        <pc:spChg chg="mod">
          <ac:chgData name="Shanshan Long" userId="c0b559d4-4508-426c-b4e2-529dfb1c9661" providerId="ADAL" clId="{1429C142-B118-4C5E-B374-FC2F292E22CF}" dt="2024-05-29T15:12:14.389" v="934" actId="20577"/>
          <ac:spMkLst>
            <pc:docMk/>
            <pc:sldMk cId="1516973860" sldId="450"/>
            <ac:spMk id="37" creationId="{032B970D-7171-9D7B-0D2A-A8678583F0E4}"/>
          </ac:spMkLst>
        </pc:spChg>
        <pc:spChg chg="mod">
          <ac:chgData name="Shanshan Long" userId="c0b559d4-4508-426c-b4e2-529dfb1c9661" providerId="ADAL" clId="{1429C142-B118-4C5E-B374-FC2F292E22CF}" dt="2024-05-29T15:10:42.352" v="928" actId="1076"/>
          <ac:spMkLst>
            <pc:docMk/>
            <pc:sldMk cId="1516973860" sldId="450"/>
            <ac:spMk id="38" creationId="{115B3CD9-8FF5-48D4-8166-949C22FF2300}"/>
          </ac:spMkLst>
        </pc:spChg>
        <pc:spChg chg="mod">
          <ac:chgData name="Shanshan Long" userId="c0b559d4-4508-426c-b4e2-529dfb1c9661" providerId="ADAL" clId="{1429C142-B118-4C5E-B374-FC2F292E22CF}" dt="2024-05-29T15:10:28.870" v="926" actId="14100"/>
          <ac:spMkLst>
            <pc:docMk/>
            <pc:sldMk cId="1516973860" sldId="450"/>
            <ac:spMk id="39" creationId="{CD99D4B5-9F57-460A-AE2B-544B9AF27BC7}"/>
          </ac:spMkLst>
        </pc:spChg>
        <pc:spChg chg="mod">
          <ac:chgData name="Shanshan Long" userId="c0b559d4-4508-426c-b4e2-529dfb1c9661" providerId="ADAL" clId="{1429C142-B118-4C5E-B374-FC2F292E22CF}" dt="2024-05-29T15:03:07.059" v="855" actId="1076"/>
          <ac:spMkLst>
            <pc:docMk/>
            <pc:sldMk cId="1516973860" sldId="450"/>
            <ac:spMk id="40" creationId="{7A55C0FE-664B-5C7C-CEBE-E7E2D37FAFAC}"/>
          </ac:spMkLst>
        </pc:spChg>
        <pc:grpChg chg="add mod">
          <ac:chgData name="Shanshan Long" userId="c0b559d4-4508-426c-b4e2-529dfb1c9661" providerId="ADAL" clId="{1429C142-B118-4C5E-B374-FC2F292E22CF}" dt="2024-05-29T15:00:38.668" v="814" actId="1076"/>
          <ac:grpSpMkLst>
            <pc:docMk/>
            <pc:sldMk cId="1516973860" sldId="450"/>
            <ac:grpSpMk id="21" creationId="{97D7302F-5085-2C56-F174-69D0A857CDF7}"/>
          </ac:grpSpMkLst>
        </pc:grpChg>
        <pc:grpChg chg="add del mod">
          <ac:chgData name="Shanshan Long" userId="c0b559d4-4508-426c-b4e2-529dfb1c9661" providerId="ADAL" clId="{1429C142-B118-4C5E-B374-FC2F292E22CF}" dt="2024-05-29T14:55:14.675" v="745" actId="165"/>
          <ac:grpSpMkLst>
            <pc:docMk/>
            <pc:sldMk cId="1516973860" sldId="450"/>
            <ac:grpSpMk id="22" creationId="{0CDE378D-2423-7A46-2D58-C32E515894D6}"/>
          </ac:grpSpMkLst>
        </pc:grpChg>
        <pc:grpChg chg="add mod">
          <ac:chgData name="Shanshan Long" userId="c0b559d4-4508-426c-b4e2-529dfb1c9661" providerId="ADAL" clId="{1429C142-B118-4C5E-B374-FC2F292E22CF}" dt="2024-05-29T15:01:01.889" v="818" actId="1076"/>
          <ac:grpSpMkLst>
            <pc:docMk/>
            <pc:sldMk cId="1516973860" sldId="450"/>
            <ac:grpSpMk id="33" creationId="{04239793-CF5C-5725-95CB-06966BCB8BA4}"/>
          </ac:grpSpMkLst>
        </pc:grpChg>
        <pc:picChg chg="mod">
          <ac:chgData name="Shanshan Long" userId="c0b559d4-4508-426c-b4e2-529dfb1c9661" providerId="ADAL" clId="{1429C142-B118-4C5E-B374-FC2F292E22CF}" dt="2024-05-29T15:10:00.706" v="921" actId="1035"/>
          <ac:picMkLst>
            <pc:docMk/>
            <pc:sldMk cId="1516973860" sldId="450"/>
            <ac:picMk id="4" creationId="{0E3AF844-65B7-8CB7-6DE1-5E9A9F08ACBD}"/>
          </ac:picMkLst>
        </pc:picChg>
        <pc:picChg chg="mod">
          <ac:chgData name="Shanshan Long" userId="c0b559d4-4508-426c-b4e2-529dfb1c9661" providerId="ADAL" clId="{1429C142-B118-4C5E-B374-FC2F292E22CF}" dt="2024-05-29T14:58:48.951" v="793" actId="164"/>
          <ac:picMkLst>
            <pc:docMk/>
            <pc:sldMk cId="1516973860" sldId="450"/>
            <ac:picMk id="5" creationId="{3F3D0315-E723-262D-9A21-AEE93CFE1D2B}"/>
          </ac:picMkLst>
        </pc:picChg>
        <pc:picChg chg="mod">
          <ac:chgData name="Shanshan Long" userId="c0b559d4-4508-426c-b4e2-529dfb1c9661" providerId="ADAL" clId="{1429C142-B118-4C5E-B374-FC2F292E22CF}" dt="2024-05-29T14:58:48.951" v="793" actId="164"/>
          <ac:picMkLst>
            <pc:docMk/>
            <pc:sldMk cId="1516973860" sldId="450"/>
            <ac:picMk id="6" creationId="{F86F38C2-0ACA-4F2E-C45C-C09DF293E6F7}"/>
          </ac:picMkLst>
        </pc:picChg>
        <pc:picChg chg="mod">
          <ac:chgData name="Shanshan Long" userId="c0b559d4-4508-426c-b4e2-529dfb1c9661" providerId="ADAL" clId="{1429C142-B118-4C5E-B374-FC2F292E22CF}" dt="2024-05-29T14:58:48.951" v="793" actId="164"/>
          <ac:picMkLst>
            <pc:docMk/>
            <pc:sldMk cId="1516973860" sldId="450"/>
            <ac:picMk id="7" creationId="{998B7F8C-AF32-7036-74C5-34FE1CA22DFE}"/>
          </ac:picMkLst>
        </pc:picChg>
        <pc:picChg chg="mod">
          <ac:chgData name="Shanshan Long" userId="c0b559d4-4508-426c-b4e2-529dfb1c9661" providerId="ADAL" clId="{1429C142-B118-4C5E-B374-FC2F292E22CF}" dt="2024-05-29T15:10:00.706" v="921" actId="1035"/>
          <ac:picMkLst>
            <pc:docMk/>
            <pc:sldMk cId="1516973860" sldId="450"/>
            <ac:picMk id="14" creationId="{EFA052C1-2078-8BDE-9CEF-33C1094480AD}"/>
          </ac:picMkLst>
        </pc:picChg>
        <pc:picChg chg="add mod">
          <ac:chgData name="Shanshan Long" userId="c0b559d4-4508-426c-b4e2-529dfb1c9661" providerId="ADAL" clId="{1429C142-B118-4C5E-B374-FC2F292E22CF}" dt="2024-05-29T14:53:12.858" v="722" actId="1076"/>
          <ac:picMkLst>
            <pc:docMk/>
            <pc:sldMk cId="1516973860" sldId="450"/>
            <ac:picMk id="19" creationId="{A8A10A1F-0621-48ED-AE1D-9E2BBF58AD35}"/>
          </ac:picMkLst>
        </pc:picChg>
        <pc:picChg chg="del mod topLvl modCrop">
          <ac:chgData name="Shanshan Long" userId="c0b559d4-4508-426c-b4e2-529dfb1c9661" providerId="ADAL" clId="{1429C142-B118-4C5E-B374-FC2F292E22CF}" dt="2024-05-29T14:57:03.427" v="765" actId="478"/>
          <ac:picMkLst>
            <pc:docMk/>
            <pc:sldMk cId="1516973860" sldId="450"/>
            <ac:picMk id="23" creationId="{679F65E4-F4C4-1796-E293-05750F64D312}"/>
          </ac:picMkLst>
        </pc:picChg>
        <pc:picChg chg="del mod topLvl modCrop">
          <ac:chgData name="Shanshan Long" userId="c0b559d4-4508-426c-b4e2-529dfb1c9661" providerId="ADAL" clId="{1429C142-B118-4C5E-B374-FC2F292E22CF}" dt="2024-05-29T14:57:02.629" v="764" actId="478"/>
          <ac:picMkLst>
            <pc:docMk/>
            <pc:sldMk cId="1516973860" sldId="450"/>
            <ac:picMk id="24" creationId="{26D2713A-97DC-53A5-8828-5887DA37D1C1}"/>
          </ac:picMkLst>
        </pc:picChg>
        <pc:picChg chg="del mod topLvl">
          <ac:chgData name="Shanshan Long" userId="c0b559d4-4508-426c-b4e2-529dfb1c9661" providerId="ADAL" clId="{1429C142-B118-4C5E-B374-FC2F292E22CF}" dt="2024-05-29T14:56:56.847" v="763" actId="478"/>
          <ac:picMkLst>
            <pc:docMk/>
            <pc:sldMk cId="1516973860" sldId="450"/>
            <ac:picMk id="25" creationId="{982294B4-B66B-E229-85E6-10C1B9496A08}"/>
          </ac:picMkLst>
        </pc:picChg>
        <pc:picChg chg="del mod topLvl">
          <ac:chgData name="Shanshan Long" userId="c0b559d4-4508-426c-b4e2-529dfb1c9661" providerId="ADAL" clId="{1429C142-B118-4C5E-B374-FC2F292E22CF}" dt="2024-05-29T14:56:55.836" v="762" actId="478"/>
          <ac:picMkLst>
            <pc:docMk/>
            <pc:sldMk cId="1516973860" sldId="450"/>
            <ac:picMk id="26" creationId="{B351D981-825C-CE69-2A14-8CB3AB6A4B36}"/>
          </ac:picMkLst>
        </pc:picChg>
        <pc:picChg chg="del mod topLvl">
          <ac:chgData name="Shanshan Long" userId="c0b559d4-4508-426c-b4e2-529dfb1c9661" providerId="ADAL" clId="{1429C142-B118-4C5E-B374-FC2F292E22CF}" dt="2024-05-29T14:56:54.719" v="761" actId="478"/>
          <ac:picMkLst>
            <pc:docMk/>
            <pc:sldMk cId="1516973860" sldId="450"/>
            <ac:picMk id="27" creationId="{ADC43F5A-C73C-1FDC-CB9B-44614F20930E}"/>
          </ac:picMkLst>
        </pc:picChg>
        <pc:picChg chg="del mod topLvl">
          <ac:chgData name="Shanshan Long" userId="c0b559d4-4508-426c-b4e2-529dfb1c9661" providerId="ADAL" clId="{1429C142-B118-4C5E-B374-FC2F292E22CF}" dt="2024-05-29T14:57:05.037" v="766" actId="478"/>
          <ac:picMkLst>
            <pc:docMk/>
            <pc:sldMk cId="1516973860" sldId="450"/>
            <ac:picMk id="28" creationId="{90E96F6C-C9CC-7788-2164-1B9ACD917A54}"/>
          </ac:picMkLst>
        </pc:picChg>
        <pc:picChg chg="del mod topLvl">
          <ac:chgData name="Shanshan Long" userId="c0b559d4-4508-426c-b4e2-529dfb1c9661" providerId="ADAL" clId="{1429C142-B118-4C5E-B374-FC2F292E22CF}" dt="2024-05-29T14:57:05.037" v="766" actId="478"/>
          <ac:picMkLst>
            <pc:docMk/>
            <pc:sldMk cId="1516973860" sldId="450"/>
            <ac:picMk id="29" creationId="{8AD84D48-91CC-1601-CB1F-F56CCB50D8E0}"/>
          </ac:picMkLst>
        </pc:picChg>
        <pc:picChg chg="del mod topLvl">
          <ac:chgData name="Shanshan Long" userId="c0b559d4-4508-426c-b4e2-529dfb1c9661" providerId="ADAL" clId="{1429C142-B118-4C5E-B374-FC2F292E22CF}" dt="2024-05-29T14:56:53.868" v="760" actId="478"/>
          <ac:picMkLst>
            <pc:docMk/>
            <pc:sldMk cId="1516973860" sldId="450"/>
            <ac:picMk id="30" creationId="{01353916-0BAC-F5F7-325F-DC8BF6CA8189}"/>
          </ac:picMkLst>
        </pc:picChg>
        <pc:picChg chg="add mod">
          <ac:chgData name="Shanshan Long" userId="c0b559d4-4508-426c-b4e2-529dfb1c9661" providerId="ADAL" clId="{1429C142-B118-4C5E-B374-FC2F292E22CF}" dt="2024-05-29T15:03:01.195" v="854" actId="1076"/>
          <ac:picMkLst>
            <pc:docMk/>
            <pc:sldMk cId="1516973860" sldId="450"/>
            <ac:picMk id="31" creationId="{70389EBC-1946-7842-2AEA-5A76549F874F}"/>
          </ac:picMkLst>
        </pc:picChg>
        <pc:picChg chg="add mod">
          <ac:chgData name="Shanshan Long" userId="c0b559d4-4508-426c-b4e2-529dfb1c9661" providerId="ADAL" clId="{1429C142-B118-4C5E-B374-FC2F292E22CF}" dt="2024-05-29T15:03:07.059" v="855" actId="1076"/>
          <ac:picMkLst>
            <pc:docMk/>
            <pc:sldMk cId="1516973860" sldId="450"/>
            <ac:picMk id="32" creationId="{DC99D54A-79CD-2610-9D0F-92420D7C8417}"/>
          </ac:picMkLst>
        </pc:picChg>
        <pc:picChg chg="add mod">
          <ac:chgData name="Shanshan Long" userId="c0b559d4-4508-426c-b4e2-529dfb1c9661" providerId="ADAL" clId="{1429C142-B118-4C5E-B374-FC2F292E22CF}" dt="2024-05-29T15:10:00.706" v="921" actId="1035"/>
          <ac:picMkLst>
            <pc:docMk/>
            <pc:sldMk cId="1516973860" sldId="450"/>
            <ac:picMk id="34" creationId="{CEBFEB4B-8F48-EC2D-139B-3CA904E45489}"/>
          </ac:picMkLst>
        </pc:picChg>
        <pc:cxnChg chg="add del mod">
          <ac:chgData name="Shanshan Long" userId="c0b559d4-4508-426c-b4e2-529dfb1c9661" providerId="ADAL" clId="{1429C142-B118-4C5E-B374-FC2F292E22CF}" dt="2024-05-29T15:00:52.846" v="817" actId="478"/>
          <ac:cxnSpMkLst>
            <pc:docMk/>
            <pc:sldMk cId="1516973860" sldId="450"/>
            <ac:cxnSpMk id="13" creationId="{B47C49F1-8967-E4E4-E0B8-CEBDC50D4990}"/>
          </ac:cxnSpMkLst>
        </pc:cxnChg>
        <pc:cxnChg chg="add mod">
          <ac:chgData name="Shanshan Long" userId="c0b559d4-4508-426c-b4e2-529dfb1c9661" providerId="ADAL" clId="{1429C142-B118-4C5E-B374-FC2F292E22CF}" dt="2024-05-29T15:00:51.153" v="816" actId="1076"/>
          <ac:cxnSpMkLst>
            <pc:docMk/>
            <pc:sldMk cId="1516973860" sldId="450"/>
            <ac:cxnSpMk id="15" creationId="{F333B525-6F12-1E9E-500C-D86283E964AB}"/>
          </ac:cxnSpMkLst>
        </pc:cxnChg>
      </pc:sldChg>
      <pc:sldChg chg="addSp modSp del mod">
        <pc:chgData name="Shanshan Long" userId="c0b559d4-4508-426c-b4e2-529dfb1c9661" providerId="ADAL" clId="{1429C142-B118-4C5E-B374-FC2F292E22CF}" dt="2024-05-29T15:03:25.462" v="858" actId="47"/>
        <pc:sldMkLst>
          <pc:docMk/>
          <pc:sldMk cId="3892912468" sldId="452"/>
        </pc:sldMkLst>
        <pc:spChg chg="mod">
          <ac:chgData name="Shanshan Long" userId="c0b559d4-4508-426c-b4e2-529dfb1c9661" providerId="ADAL" clId="{1429C142-B118-4C5E-B374-FC2F292E22CF}" dt="2024-05-29T14:42:58.824" v="691" actId="108"/>
          <ac:spMkLst>
            <pc:docMk/>
            <pc:sldMk cId="3892912468" sldId="452"/>
            <ac:spMk id="2" creationId="{FC7AAAC3-EFA2-3086-AC6F-6A832DD33A13}"/>
          </ac:spMkLst>
        </pc:spChg>
        <pc:grpChg chg="add mod">
          <ac:chgData name="Shanshan Long" userId="c0b559d4-4508-426c-b4e2-529dfb1c9661" providerId="ADAL" clId="{1429C142-B118-4C5E-B374-FC2F292E22CF}" dt="2024-05-29T14:53:31.987" v="723" actId="164"/>
          <ac:grpSpMkLst>
            <pc:docMk/>
            <pc:sldMk cId="3892912468" sldId="452"/>
            <ac:grpSpMk id="14" creationId="{801FC510-041C-FA12-91C0-DD32DDC2EAB4}"/>
          </ac:grpSpMkLst>
        </pc:grpChg>
        <pc:picChg chg="mod">
          <ac:chgData name="Shanshan Long" userId="c0b559d4-4508-426c-b4e2-529dfb1c9661" providerId="ADAL" clId="{1429C142-B118-4C5E-B374-FC2F292E22CF}" dt="2024-05-29T14:53:31.987" v="723" actId="164"/>
          <ac:picMkLst>
            <pc:docMk/>
            <pc:sldMk cId="3892912468" sldId="452"/>
            <ac:picMk id="3" creationId="{40955D87-9AED-2BB8-9BCC-5BED22D2A449}"/>
          </ac:picMkLst>
        </pc:picChg>
        <pc:picChg chg="mod">
          <ac:chgData name="Shanshan Long" userId="c0b559d4-4508-426c-b4e2-529dfb1c9661" providerId="ADAL" clId="{1429C142-B118-4C5E-B374-FC2F292E22CF}" dt="2024-05-29T14:53:31.987" v="723" actId="164"/>
          <ac:picMkLst>
            <pc:docMk/>
            <pc:sldMk cId="3892912468" sldId="452"/>
            <ac:picMk id="4" creationId="{4176E7F7-DAFF-7615-651D-FE1D433A4622}"/>
          </ac:picMkLst>
        </pc:picChg>
        <pc:picChg chg="mod">
          <ac:chgData name="Shanshan Long" userId="c0b559d4-4508-426c-b4e2-529dfb1c9661" providerId="ADAL" clId="{1429C142-B118-4C5E-B374-FC2F292E22CF}" dt="2024-05-29T14:53:31.987" v="723" actId="164"/>
          <ac:picMkLst>
            <pc:docMk/>
            <pc:sldMk cId="3892912468" sldId="452"/>
            <ac:picMk id="5" creationId="{3C6D8555-9168-E7CF-6B62-AE17C6269337}"/>
          </ac:picMkLst>
        </pc:picChg>
        <pc:picChg chg="mod">
          <ac:chgData name="Shanshan Long" userId="c0b559d4-4508-426c-b4e2-529dfb1c9661" providerId="ADAL" clId="{1429C142-B118-4C5E-B374-FC2F292E22CF}" dt="2024-05-29T14:53:31.987" v="723" actId="164"/>
          <ac:picMkLst>
            <pc:docMk/>
            <pc:sldMk cId="3892912468" sldId="452"/>
            <ac:picMk id="6" creationId="{A1CA1B4C-E914-B98E-DE3A-FF2542C3342D}"/>
          </ac:picMkLst>
        </pc:picChg>
        <pc:picChg chg="mod">
          <ac:chgData name="Shanshan Long" userId="c0b559d4-4508-426c-b4e2-529dfb1c9661" providerId="ADAL" clId="{1429C142-B118-4C5E-B374-FC2F292E22CF}" dt="2024-05-29T14:53:31.987" v="723" actId="164"/>
          <ac:picMkLst>
            <pc:docMk/>
            <pc:sldMk cId="3892912468" sldId="452"/>
            <ac:picMk id="7" creationId="{CD225AFC-2AA3-7350-32C7-C4BDA3B42577}"/>
          </ac:picMkLst>
        </pc:picChg>
        <pc:picChg chg="mod">
          <ac:chgData name="Shanshan Long" userId="c0b559d4-4508-426c-b4e2-529dfb1c9661" providerId="ADAL" clId="{1429C142-B118-4C5E-B374-FC2F292E22CF}" dt="2024-05-29T14:53:31.987" v="723" actId="164"/>
          <ac:picMkLst>
            <pc:docMk/>
            <pc:sldMk cId="3892912468" sldId="452"/>
            <ac:picMk id="8" creationId="{6A66E3D3-7FBD-459C-8B45-764040ED218E}"/>
          </ac:picMkLst>
        </pc:picChg>
        <pc:picChg chg="mod">
          <ac:chgData name="Shanshan Long" userId="c0b559d4-4508-426c-b4e2-529dfb1c9661" providerId="ADAL" clId="{1429C142-B118-4C5E-B374-FC2F292E22CF}" dt="2024-05-29T14:53:31.987" v="723" actId="164"/>
          <ac:picMkLst>
            <pc:docMk/>
            <pc:sldMk cId="3892912468" sldId="452"/>
            <ac:picMk id="9" creationId="{C5912CFA-00FF-1502-77E0-2AFE748FC8E4}"/>
          </ac:picMkLst>
        </pc:picChg>
        <pc:picChg chg="mod">
          <ac:chgData name="Shanshan Long" userId="c0b559d4-4508-426c-b4e2-529dfb1c9661" providerId="ADAL" clId="{1429C142-B118-4C5E-B374-FC2F292E22CF}" dt="2024-05-29T14:53:31.987" v="723" actId="164"/>
          <ac:picMkLst>
            <pc:docMk/>
            <pc:sldMk cId="3892912468" sldId="452"/>
            <ac:picMk id="10" creationId="{B6FBE6F5-67DD-BD3E-D530-B5E2CDAD4D88}"/>
          </ac:picMkLst>
        </pc:picChg>
      </pc:sldChg>
      <pc:sldChg chg="modSp mod">
        <pc:chgData name="Shanshan Long" userId="c0b559d4-4508-426c-b4e2-529dfb1c9661" providerId="ADAL" clId="{1429C142-B118-4C5E-B374-FC2F292E22CF}" dt="2024-05-29T15:13:52.085" v="943" actId="20577"/>
        <pc:sldMkLst>
          <pc:docMk/>
          <pc:sldMk cId="1847194073" sldId="457"/>
        </pc:sldMkLst>
        <pc:spChg chg="mod">
          <ac:chgData name="Shanshan Long" userId="c0b559d4-4508-426c-b4e2-529dfb1c9661" providerId="ADAL" clId="{1429C142-B118-4C5E-B374-FC2F292E22CF}" dt="2024-05-29T15:13:52.085" v="943" actId="20577"/>
          <ac:spMkLst>
            <pc:docMk/>
            <pc:sldMk cId="1847194073" sldId="457"/>
            <ac:spMk id="21" creationId="{960C4B76-1086-DEEF-2958-086EB853EE55}"/>
          </ac:spMkLst>
        </pc:spChg>
      </pc:sldChg>
      <pc:sldChg chg="modSp">
        <pc:chgData name="Shanshan Long" userId="c0b559d4-4508-426c-b4e2-529dfb1c9661" providerId="ADAL" clId="{1429C142-B118-4C5E-B374-FC2F292E22CF}" dt="2024-05-29T14:05:43.799" v="439"/>
        <pc:sldMkLst>
          <pc:docMk/>
          <pc:sldMk cId="847694646" sldId="458"/>
        </pc:sldMkLst>
        <pc:spChg chg="mod">
          <ac:chgData name="Shanshan Long" userId="c0b559d4-4508-426c-b4e2-529dfb1c9661" providerId="ADAL" clId="{1429C142-B118-4C5E-B374-FC2F292E22CF}" dt="2024-05-29T14:05:43.799" v="439"/>
          <ac:spMkLst>
            <pc:docMk/>
            <pc:sldMk cId="847694646" sldId="458"/>
            <ac:spMk id="2" creationId="{9B398AB0-FFEE-E6E3-058B-397E4ED64BB5}"/>
          </ac:spMkLst>
        </pc:spChg>
      </pc:sldChg>
      <pc:sldChg chg="addSp modSp mod">
        <pc:chgData name="Shanshan Long" userId="c0b559d4-4508-426c-b4e2-529dfb1c9661" providerId="ADAL" clId="{1429C142-B118-4C5E-B374-FC2F292E22CF}" dt="2024-05-29T14:16:13.826" v="513" actId="20577"/>
        <pc:sldMkLst>
          <pc:docMk/>
          <pc:sldMk cId="2604469819" sldId="459"/>
        </pc:sldMkLst>
        <pc:spChg chg="mod">
          <ac:chgData name="Shanshan Long" userId="c0b559d4-4508-426c-b4e2-529dfb1c9661" providerId="ADAL" clId="{1429C142-B118-4C5E-B374-FC2F292E22CF}" dt="2024-05-29T13:39:44.837" v="57" actId="20577"/>
          <ac:spMkLst>
            <pc:docMk/>
            <pc:sldMk cId="2604469819" sldId="459"/>
            <ac:spMk id="2" creationId="{AD21BBC4-E603-2636-E207-01290AD671AC}"/>
          </ac:spMkLst>
        </pc:spChg>
        <pc:spChg chg="add mod">
          <ac:chgData name="Shanshan Long" userId="c0b559d4-4508-426c-b4e2-529dfb1c9661" providerId="ADAL" clId="{1429C142-B118-4C5E-B374-FC2F292E22CF}" dt="2024-05-29T14:16:13.826" v="513" actId="20577"/>
          <ac:spMkLst>
            <pc:docMk/>
            <pc:sldMk cId="2604469819" sldId="459"/>
            <ac:spMk id="3" creationId="{3A081CB6-C963-C406-7B59-215F4C191912}"/>
          </ac:spMkLst>
        </pc:spChg>
        <pc:picChg chg="ord">
          <ac:chgData name="Shanshan Long" userId="c0b559d4-4508-426c-b4e2-529dfb1c9661" providerId="ADAL" clId="{1429C142-B118-4C5E-B374-FC2F292E22CF}" dt="2024-05-29T14:15:03.638" v="489" actId="166"/>
          <ac:picMkLst>
            <pc:docMk/>
            <pc:sldMk cId="2604469819" sldId="459"/>
            <ac:picMk id="9" creationId="{61A79AD1-D4F9-8C04-0950-A83B88453EE3}"/>
          </ac:picMkLst>
        </pc:picChg>
      </pc:sldChg>
    </pc:docChg>
  </pc:docChgLst>
  <pc:docChgLst>
    <pc:chgData name="Junyuan JIANG (20320507)" userId="643e8eaf-d59a-4333-8c72-0a0b4f65e92d" providerId="ADAL" clId="{117EB563-E9C8-49F5-A913-DAB6A353FB63}"/>
    <pc:docChg chg="undo custSel addSld delSld modSld">
      <pc:chgData name="Junyuan JIANG (20320507)" userId="643e8eaf-d59a-4333-8c72-0a0b4f65e92d" providerId="ADAL" clId="{117EB563-E9C8-49F5-A913-DAB6A353FB63}" dt="2024-05-29T23:22:44.865" v="522" actId="20577"/>
      <pc:docMkLst>
        <pc:docMk/>
      </pc:docMkLst>
      <pc:sldChg chg="modSp mod modNotesTx">
        <pc:chgData name="Junyuan JIANG (20320507)" userId="643e8eaf-d59a-4333-8c72-0a0b4f65e92d" providerId="ADAL" clId="{117EB563-E9C8-49F5-A913-DAB6A353FB63}" dt="2024-05-29T23:00:21.640" v="425" actId="20577"/>
        <pc:sldMkLst>
          <pc:docMk/>
          <pc:sldMk cId="2679278774" sldId="442"/>
        </pc:sldMkLst>
        <pc:spChg chg="mod">
          <ac:chgData name="Junyuan JIANG (20320507)" userId="643e8eaf-d59a-4333-8c72-0a0b4f65e92d" providerId="ADAL" clId="{117EB563-E9C8-49F5-A913-DAB6A353FB63}" dt="2024-05-29T13:51:01.812" v="36" actId="20577"/>
          <ac:spMkLst>
            <pc:docMk/>
            <pc:sldMk cId="2679278774" sldId="442"/>
            <ac:spMk id="14" creationId="{C0D72C33-3D1A-4CF1-2E84-1B59EC256108}"/>
          </ac:spMkLst>
        </pc:spChg>
      </pc:sldChg>
      <pc:sldChg chg="modSp mod">
        <pc:chgData name="Junyuan JIANG (20320507)" userId="643e8eaf-d59a-4333-8c72-0a0b4f65e92d" providerId="ADAL" clId="{117EB563-E9C8-49F5-A913-DAB6A353FB63}" dt="2024-05-29T15:42:30.684" v="372" actId="20577"/>
        <pc:sldMkLst>
          <pc:docMk/>
          <pc:sldMk cId="3886067690" sldId="444"/>
        </pc:sldMkLst>
        <pc:spChg chg="mod">
          <ac:chgData name="Junyuan JIANG (20320507)" userId="643e8eaf-d59a-4333-8c72-0a0b4f65e92d" providerId="ADAL" clId="{117EB563-E9C8-49F5-A913-DAB6A353FB63}" dt="2024-05-29T15:42:30.684" v="372" actId="20577"/>
          <ac:spMkLst>
            <pc:docMk/>
            <pc:sldMk cId="3886067690" sldId="444"/>
            <ac:spMk id="9" creationId="{B20F0C2B-FC3C-D2D9-7C87-92BE149C2FE2}"/>
          </ac:spMkLst>
        </pc:spChg>
      </pc:sldChg>
      <pc:sldChg chg="addSp delSp modSp mod modNotesTx">
        <pc:chgData name="Junyuan JIANG (20320507)" userId="643e8eaf-d59a-4333-8c72-0a0b4f65e92d" providerId="ADAL" clId="{117EB563-E9C8-49F5-A913-DAB6A353FB63}" dt="2024-05-29T23:12:34.220" v="485" actId="20577"/>
        <pc:sldMkLst>
          <pc:docMk/>
          <pc:sldMk cId="1516973860" sldId="450"/>
        </pc:sldMkLst>
        <pc:spChg chg="del">
          <ac:chgData name="Junyuan JIANG (20320507)" userId="643e8eaf-d59a-4333-8c72-0a0b4f65e92d" providerId="ADAL" clId="{117EB563-E9C8-49F5-A913-DAB6A353FB63}" dt="2024-05-29T14:53:02.138" v="156" actId="478"/>
          <ac:spMkLst>
            <pc:docMk/>
            <pc:sldMk cId="1516973860" sldId="450"/>
            <ac:spMk id="3" creationId="{8D8E04AB-C077-8687-A2B7-22A15C58ADA7}"/>
          </ac:spMkLst>
        </pc:spChg>
        <pc:spChg chg="mod">
          <ac:chgData name="Junyuan JIANG (20320507)" userId="643e8eaf-d59a-4333-8c72-0a0b4f65e92d" providerId="ADAL" clId="{117EB563-E9C8-49F5-A913-DAB6A353FB63}" dt="2024-05-29T15:11:54.280" v="284" actId="571"/>
          <ac:spMkLst>
            <pc:docMk/>
            <pc:sldMk cId="1516973860" sldId="450"/>
            <ac:spMk id="8" creationId="{02AB4BE3-B2E6-1689-1114-EB0C67A4ADE9}"/>
          </ac:spMkLst>
        </pc:spChg>
        <pc:spChg chg="del mod">
          <ac:chgData name="Junyuan JIANG (20320507)" userId="643e8eaf-d59a-4333-8c72-0a0b4f65e92d" providerId="ADAL" clId="{117EB563-E9C8-49F5-A913-DAB6A353FB63}" dt="2024-05-29T15:39:11.544" v="360" actId="478"/>
          <ac:spMkLst>
            <pc:docMk/>
            <pc:sldMk cId="1516973860" sldId="450"/>
            <ac:spMk id="9" creationId="{2378CE40-36C5-6BBB-CDB3-A0C14495A125}"/>
          </ac:spMkLst>
        </pc:spChg>
        <pc:spChg chg="mod">
          <ac:chgData name="Junyuan JIANG (20320507)" userId="643e8eaf-d59a-4333-8c72-0a0b4f65e92d" providerId="ADAL" clId="{117EB563-E9C8-49F5-A913-DAB6A353FB63}" dt="2024-05-29T15:11:54.280" v="284" actId="571"/>
          <ac:spMkLst>
            <pc:docMk/>
            <pc:sldMk cId="1516973860" sldId="450"/>
            <ac:spMk id="10" creationId="{633AC220-7082-644B-A002-42C110D607A4}"/>
          </ac:spMkLst>
        </pc:spChg>
        <pc:spChg chg="add del">
          <ac:chgData name="Junyuan JIANG (20320507)" userId="643e8eaf-d59a-4333-8c72-0a0b4f65e92d" providerId="ADAL" clId="{117EB563-E9C8-49F5-A913-DAB6A353FB63}" dt="2024-05-29T14:59:27.138" v="252" actId="478"/>
          <ac:spMkLst>
            <pc:docMk/>
            <pc:sldMk cId="1516973860" sldId="450"/>
            <ac:spMk id="16" creationId="{84EC25E0-79D0-20EA-15FE-5055941B0BA4}"/>
          </ac:spMkLst>
        </pc:spChg>
        <pc:spChg chg="mod">
          <ac:chgData name="Junyuan JIANG (20320507)" userId="643e8eaf-d59a-4333-8c72-0a0b4f65e92d" providerId="ADAL" clId="{117EB563-E9C8-49F5-A913-DAB6A353FB63}" dt="2024-05-29T15:11:54.280" v="284" actId="571"/>
          <ac:spMkLst>
            <pc:docMk/>
            <pc:sldMk cId="1516973860" sldId="450"/>
            <ac:spMk id="17" creationId="{050848EC-05C5-5FD3-6F7F-CB7BD07E3B36}"/>
          </ac:spMkLst>
        </pc:spChg>
        <pc:spChg chg="add mod">
          <ac:chgData name="Junyuan JIANG (20320507)" userId="643e8eaf-d59a-4333-8c72-0a0b4f65e92d" providerId="ADAL" clId="{117EB563-E9C8-49F5-A913-DAB6A353FB63}" dt="2024-05-29T15:02:55.771" v="282" actId="1076"/>
          <ac:spMkLst>
            <pc:docMk/>
            <pc:sldMk cId="1516973860" sldId="450"/>
            <ac:spMk id="35" creationId="{36093FF1-4255-3E76-07E1-43732ADC0471}"/>
          </ac:spMkLst>
        </pc:spChg>
        <pc:spChg chg="add mod">
          <ac:chgData name="Junyuan JIANG (20320507)" userId="643e8eaf-d59a-4333-8c72-0a0b4f65e92d" providerId="ADAL" clId="{117EB563-E9C8-49F5-A913-DAB6A353FB63}" dt="2024-05-29T14:57:33.352" v="209" actId="20577"/>
          <ac:spMkLst>
            <pc:docMk/>
            <pc:sldMk cId="1516973860" sldId="450"/>
            <ac:spMk id="37" creationId="{032B970D-7171-9D7B-0D2A-A8678583F0E4}"/>
          </ac:spMkLst>
        </pc:spChg>
        <pc:spChg chg="add del mod">
          <ac:chgData name="Junyuan JIANG (20320507)" userId="643e8eaf-d59a-4333-8c72-0a0b4f65e92d" providerId="ADAL" clId="{117EB563-E9C8-49F5-A913-DAB6A353FB63}" dt="2024-05-29T15:02:43.239" v="280"/>
          <ac:spMkLst>
            <pc:docMk/>
            <pc:sldMk cId="1516973860" sldId="450"/>
            <ac:spMk id="39" creationId="{DCF9901C-BC7C-58CD-E1DB-AF26B7DDB9DA}"/>
          </ac:spMkLst>
        </pc:spChg>
        <pc:spChg chg="add mod">
          <ac:chgData name="Junyuan JIANG (20320507)" userId="643e8eaf-d59a-4333-8c72-0a0b4f65e92d" providerId="ADAL" clId="{117EB563-E9C8-49F5-A913-DAB6A353FB63}" dt="2024-05-29T15:02:51.807" v="281" actId="571"/>
          <ac:spMkLst>
            <pc:docMk/>
            <pc:sldMk cId="1516973860" sldId="450"/>
            <ac:spMk id="40" creationId="{7A55C0FE-664B-5C7C-CEBE-E7E2D37FAFAC}"/>
          </ac:spMkLst>
        </pc:spChg>
        <pc:spChg chg="add mod">
          <ac:chgData name="Junyuan JIANG (20320507)" userId="643e8eaf-d59a-4333-8c72-0a0b4f65e92d" providerId="ADAL" clId="{117EB563-E9C8-49F5-A913-DAB6A353FB63}" dt="2024-05-29T15:12:01.483" v="286" actId="688"/>
          <ac:spMkLst>
            <pc:docMk/>
            <pc:sldMk cId="1516973860" sldId="450"/>
            <ac:spMk id="41" creationId="{71CF73C7-0576-D00C-E87C-BED781C3C450}"/>
          </ac:spMkLst>
        </pc:spChg>
        <pc:grpChg chg="mod">
          <ac:chgData name="Junyuan JIANG (20320507)" userId="643e8eaf-d59a-4333-8c72-0a0b4f65e92d" providerId="ADAL" clId="{117EB563-E9C8-49F5-A913-DAB6A353FB63}" dt="2024-05-29T15:11:54.280" v="284" actId="571"/>
          <ac:grpSpMkLst>
            <pc:docMk/>
            <pc:sldMk cId="1516973860" sldId="450"/>
            <ac:grpSpMk id="21" creationId="{97D7302F-5085-2C56-F174-69D0A857CDF7}"/>
          </ac:grpSpMkLst>
        </pc:grpChg>
        <pc:grpChg chg="mod">
          <ac:chgData name="Junyuan JIANG (20320507)" userId="643e8eaf-d59a-4333-8c72-0a0b4f65e92d" providerId="ADAL" clId="{117EB563-E9C8-49F5-A913-DAB6A353FB63}" dt="2024-05-29T14:59:33.309" v="253" actId="571"/>
          <ac:grpSpMkLst>
            <pc:docMk/>
            <pc:sldMk cId="1516973860" sldId="450"/>
            <ac:grpSpMk id="33" creationId="{04239793-CF5C-5725-95CB-06966BCB8BA4}"/>
          </ac:grpSpMkLst>
        </pc:grpChg>
        <pc:picChg chg="mod">
          <ac:chgData name="Junyuan JIANG (20320507)" userId="643e8eaf-d59a-4333-8c72-0a0b4f65e92d" providerId="ADAL" clId="{117EB563-E9C8-49F5-A913-DAB6A353FB63}" dt="2024-05-29T15:17:25.031" v="315" actId="14100"/>
          <ac:picMkLst>
            <pc:docMk/>
            <pc:sldMk cId="1516973860" sldId="450"/>
            <ac:picMk id="4" creationId="{0E3AF844-65B7-8CB7-6DE1-5E9A9F08ACBD}"/>
          </ac:picMkLst>
        </pc:picChg>
        <pc:picChg chg="mod">
          <ac:chgData name="Junyuan JIANG (20320507)" userId="643e8eaf-d59a-4333-8c72-0a0b4f65e92d" providerId="ADAL" clId="{117EB563-E9C8-49F5-A913-DAB6A353FB63}" dt="2024-05-29T14:59:33.309" v="253" actId="571"/>
          <ac:picMkLst>
            <pc:docMk/>
            <pc:sldMk cId="1516973860" sldId="450"/>
            <ac:picMk id="5" creationId="{3F3D0315-E723-262D-9A21-AEE93CFE1D2B}"/>
          </ac:picMkLst>
        </pc:picChg>
        <pc:picChg chg="mod">
          <ac:chgData name="Junyuan JIANG (20320507)" userId="643e8eaf-d59a-4333-8c72-0a0b4f65e92d" providerId="ADAL" clId="{117EB563-E9C8-49F5-A913-DAB6A353FB63}" dt="2024-05-29T14:59:33.309" v="253" actId="571"/>
          <ac:picMkLst>
            <pc:docMk/>
            <pc:sldMk cId="1516973860" sldId="450"/>
            <ac:picMk id="6" creationId="{F86F38C2-0ACA-4F2E-C45C-C09DF293E6F7}"/>
          </ac:picMkLst>
        </pc:picChg>
        <pc:picChg chg="mod">
          <ac:chgData name="Junyuan JIANG (20320507)" userId="643e8eaf-d59a-4333-8c72-0a0b4f65e92d" providerId="ADAL" clId="{117EB563-E9C8-49F5-A913-DAB6A353FB63}" dt="2024-05-29T15:00:05.604" v="259" actId="1076"/>
          <ac:picMkLst>
            <pc:docMk/>
            <pc:sldMk cId="1516973860" sldId="450"/>
            <ac:picMk id="7" creationId="{998B7F8C-AF32-7036-74C5-34FE1CA22DFE}"/>
          </ac:picMkLst>
        </pc:picChg>
        <pc:picChg chg="del">
          <ac:chgData name="Junyuan JIANG (20320507)" userId="643e8eaf-d59a-4333-8c72-0a0b4f65e92d" providerId="ADAL" clId="{117EB563-E9C8-49F5-A913-DAB6A353FB63}" dt="2024-05-29T14:53:00.661" v="155" actId="478"/>
          <ac:picMkLst>
            <pc:docMk/>
            <pc:sldMk cId="1516973860" sldId="450"/>
            <ac:picMk id="11" creationId="{3AFE35B5-7E9B-E11B-4B1C-18F83FBDD86C}"/>
          </ac:picMkLst>
        </pc:picChg>
        <pc:picChg chg="mod">
          <ac:chgData name="Junyuan JIANG (20320507)" userId="643e8eaf-d59a-4333-8c72-0a0b4f65e92d" providerId="ADAL" clId="{117EB563-E9C8-49F5-A913-DAB6A353FB63}" dt="2024-05-29T15:17:28.652" v="316" actId="1076"/>
          <ac:picMkLst>
            <pc:docMk/>
            <pc:sldMk cId="1516973860" sldId="450"/>
            <ac:picMk id="14" creationId="{EFA052C1-2078-8BDE-9CEF-33C1094480AD}"/>
          </ac:picMkLst>
        </pc:picChg>
        <pc:picChg chg="del">
          <ac:chgData name="Junyuan JIANG (20320507)" userId="643e8eaf-d59a-4333-8c72-0a0b4f65e92d" providerId="ADAL" clId="{117EB563-E9C8-49F5-A913-DAB6A353FB63}" dt="2024-05-29T14:57:21.935" v="205" actId="478"/>
          <ac:picMkLst>
            <pc:docMk/>
            <pc:sldMk cId="1516973860" sldId="450"/>
            <ac:picMk id="19" creationId="{A8A10A1F-0621-48ED-AE1D-9E2BBF58AD35}"/>
          </ac:picMkLst>
        </pc:picChg>
        <pc:picChg chg="add del mod">
          <ac:chgData name="Junyuan JIANG (20320507)" userId="643e8eaf-d59a-4333-8c72-0a0b4f65e92d" providerId="ADAL" clId="{117EB563-E9C8-49F5-A913-DAB6A353FB63}" dt="2024-05-29T14:59:50.127" v="257" actId="478"/>
          <ac:picMkLst>
            <pc:docMk/>
            <pc:sldMk cId="1516973860" sldId="450"/>
            <ac:picMk id="22" creationId="{75C984E3-FEE4-357A-A2F5-6DFE256D1B86}"/>
          </ac:picMkLst>
        </pc:picChg>
        <pc:picChg chg="mod modCrop">
          <ac:chgData name="Junyuan JIANG (20320507)" userId="643e8eaf-d59a-4333-8c72-0a0b4f65e92d" providerId="ADAL" clId="{117EB563-E9C8-49F5-A913-DAB6A353FB63}" dt="2024-05-29T15:16:50.296" v="297" actId="1036"/>
          <ac:picMkLst>
            <pc:docMk/>
            <pc:sldMk cId="1516973860" sldId="450"/>
            <ac:picMk id="31" creationId="{70389EBC-1946-7842-2AEA-5A76549F874F}"/>
          </ac:picMkLst>
        </pc:picChg>
        <pc:picChg chg="mod modCrop">
          <ac:chgData name="Junyuan JIANG (20320507)" userId="643e8eaf-d59a-4333-8c72-0a0b4f65e92d" providerId="ADAL" clId="{117EB563-E9C8-49F5-A913-DAB6A353FB63}" dt="2024-05-29T15:17:07.907" v="314" actId="1037"/>
          <ac:picMkLst>
            <pc:docMk/>
            <pc:sldMk cId="1516973860" sldId="450"/>
            <ac:picMk id="32" creationId="{DC99D54A-79CD-2610-9D0F-92420D7C8417}"/>
          </ac:picMkLst>
        </pc:picChg>
        <pc:cxnChg chg="mod">
          <ac:chgData name="Junyuan JIANG (20320507)" userId="643e8eaf-d59a-4333-8c72-0a0b4f65e92d" providerId="ADAL" clId="{117EB563-E9C8-49F5-A913-DAB6A353FB63}" dt="2024-05-29T15:01:06.348" v="275" actId="1076"/>
          <ac:cxnSpMkLst>
            <pc:docMk/>
            <pc:sldMk cId="1516973860" sldId="450"/>
            <ac:cxnSpMk id="13" creationId="{B47C49F1-8967-E4E4-E0B8-CEBDC50D4990}"/>
          </ac:cxnSpMkLst>
        </pc:cxnChg>
        <pc:cxnChg chg="del">
          <ac:chgData name="Junyuan JIANG (20320507)" userId="643e8eaf-d59a-4333-8c72-0a0b4f65e92d" providerId="ADAL" clId="{117EB563-E9C8-49F5-A913-DAB6A353FB63}" dt="2024-05-29T15:11:46.667" v="283" actId="478"/>
          <ac:cxnSpMkLst>
            <pc:docMk/>
            <pc:sldMk cId="1516973860" sldId="450"/>
            <ac:cxnSpMk id="15" creationId="{F333B525-6F12-1E9E-500C-D86283E964AB}"/>
          </ac:cxnSpMkLst>
        </pc:cxnChg>
        <pc:cxnChg chg="add del">
          <ac:chgData name="Junyuan JIANG (20320507)" userId="643e8eaf-d59a-4333-8c72-0a0b4f65e92d" providerId="ADAL" clId="{117EB563-E9C8-49F5-A913-DAB6A353FB63}" dt="2024-05-29T15:01:34.124" v="277" actId="478"/>
          <ac:cxnSpMkLst>
            <pc:docMk/>
            <pc:sldMk cId="1516973860" sldId="450"/>
            <ac:cxnSpMk id="38" creationId="{855EE53D-3E32-3FE2-A7A0-1E4BA6C5E683}"/>
          </ac:cxnSpMkLst>
        </pc:cxnChg>
      </pc:sldChg>
      <pc:sldChg chg="add del">
        <pc:chgData name="Junyuan JIANG (20320507)" userId="643e8eaf-d59a-4333-8c72-0a0b4f65e92d" providerId="ADAL" clId="{117EB563-E9C8-49F5-A913-DAB6A353FB63}" dt="2024-05-29T14:52:56.568" v="154" actId="47"/>
        <pc:sldMkLst>
          <pc:docMk/>
          <pc:sldMk cId="3892912468" sldId="452"/>
        </pc:sldMkLst>
      </pc:sldChg>
      <pc:sldChg chg="addSp delSp modSp mod modNotesTx">
        <pc:chgData name="Junyuan JIANG (20320507)" userId="643e8eaf-d59a-4333-8c72-0a0b4f65e92d" providerId="ADAL" clId="{117EB563-E9C8-49F5-A913-DAB6A353FB63}" dt="2024-05-29T23:20:58.200" v="518" actId="20577"/>
        <pc:sldMkLst>
          <pc:docMk/>
          <pc:sldMk cId="2604469819" sldId="459"/>
        </pc:sldMkLst>
        <pc:spChg chg="mod">
          <ac:chgData name="Junyuan JIANG (20320507)" userId="643e8eaf-d59a-4333-8c72-0a0b4f65e92d" providerId="ADAL" clId="{117EB563-E9C8-49F5-A913-DAB6A353FB63}" dt="2024-05-29T23:05:08.767" v="436" actId="20577"/>
          <ac:spMkLst>
            <pc:docMk/>
            <pc:sldMk cId="2604469819" sldId="459"/>
            <ac:spMk id="3" creationId="{3A081CB6-C963-C406-7B59-215F4C191912}"/>
          </ac:spMkLst>
        </pc:spChg>
        <pc:spChg chg="add mod">
          <ac:chgData name="Junyuan JIANG (20320507)" userId="643e8eaf-d59a-4333-8c72-0a0b4f65e92d" providerId="ADAL" clId="{117EB563-E9C8-49F5-A913-DAB6A353FB63}" dt="2024-05-29T14:47:04.469" v="131" actId="1076"/>
          <ac:spMkLst>
            <pc:docMk/>
            <pc:sldMk cId="2604469819" sldId="459"/>
            <ac:spMk id="6" creationId="{E7157C4E-4752-7315-2CA1-5FD1CE40089F}"/>
          </ac:spMkLst>
        </pc:spChg>
        <pc:spChg chg="add mod">
          <ac:chgData name="Junyuan JIANG (20320507)" userId="643e8eaf-d59a-4333-8c72-0a0b4f65e92d" providerId="ADAL" clId="{117EB563-E9C8-49F5-A913-DAB6A353FB63}" dt="2024-05-29T14:47:20.178" v="140" actId="14100"/>
          <ac:spMkLst>
            <pc:docMk/>
            <pc:sldMk cId="2604469819" sldId="459"/>
            <ac:spMk id="10" creationId="{7EE375C2-F0F0-AE9E-4841-28CCE7396CA2}"/>
          </ac:spMkLst>
        </pc:spChg>
        <pc:spChg chg="add mod">
          <ac:chgData name="Junyuan JIANG (20320507)" userId="643e8eaf-d59a-4333-8c72-0a0b4f65e92d" providerId="ADAL" clId="{117EB563-E9C8-49F5-A913-DAB6A353FB63}" dt="2024-05-29T23:05:16.579" v="438" actId="20577"/>
          <ac:spMkLst>
            <pc:docMk/>
            <pc:sldMk cId="2604469819" sldId="459"/>
            <ac:spMk id="14" creationId="{3AAD9EBD-0C6E-9999-BB95-9B38376ABEC6}"/>
          </ac:spMkLst>
        </pc:spChg>
        <pc:picChg chg="add del mod">
          <ac:chgData name="Junyuan JIANG (20320507)" userId="643e8eaf-d59a-4333-8c72-0a0b4f65e92d" providerId="ADAL" clId="{117EB563-E9C8-49F5-A913-DAB6A353FB63}" dt="2024-05-29T14:05:58.131" v="46" actId="478"/>
          <ac:picMkLst>
            <pc:docMk/>
            <pc:sldMk cId="2604469819" sldId="459"/>
            <ac:picMk id="5" creationId="{EB38E3AD-40FC-445D-C407-E34860ACFC33}"/>
          </ac:picMkLst>
        </pc:picChg>
        <pc:picChg chg="add del mod">
          <ac:chgData name="Junyuan JIANG (20320507)" userId="643e8eaf-d59a-4333-8c72-0a0b4f65e92d" providerId="ADAL" clId="{117EB563-E9C8-49F5-A913-DAB6A353FB63}" dt="2024-05-29T14:05:54.642" v="44" actId="478"/>
          <ac:picMkLst>
            <pc:docMk/>
            <pc:sldMk cId="2604469819" sldId="459"/>
            <ac:picMk id="7" creationId="{C4BABC4D-8369-E558-1954-FB455BF193C1}"/>
          </ac:picMkLst>
        </pc:picChg>
        <pc:picChg chg="add mod">
          <ac:chgData name="Junyuan JIANG (20320507)" userId="643e8eaf-d59a-4333-8c72-0a0b4f65e92d" providerId="ADAL" clId="{117EB563-E9C8-49F5-A913-DAB6A353FB63}" dt="2024-05-29T14:14:07.692" v="78" actId="1076"/>
          <ac:picMkLst>
            <pc:docMk/>
            <pc:sldMk cId="2604469819" sldId="459"/>
            <ac:picMk id="9" creationId="{61A79AD1-D4F9-8C04-0950-A83B88453EE3}"/>
          </ac:picMkLst>
        </pc:picChg>
        <pc:picChg chg="add del mod">
          <ac:chgData name="Junyuan JIANG (20320507)" userId="643e8eaf-d59a-4333-8c72-0a0b4f65e92d" providerId="ADAL" clId="{117EB563-E9C8-49F5-A913-DAB6A353FB63}" dt="2024-05-29T14:13:01.769" v="64" actId="478"/>
          <ac:picMkLst>
            <pc:docMk/>
            <pc:sldMk cId="2604469819" sldId="459"/>
            <ac:picMk id="11" creationId="{6213FD86-3675-AF4E-9E9A-2FE8640F9B26}"/>
          </ac:picMkLst>
        </pc:picChg>
        <pc:picChg chg="add mod">
          <ac:chgData name="Junyuan JIANG (20320507)" userId="643e8eaf-d59a-4333-8c72-0a0b4f65e92d" providerId="ADAL" clId="{117EB563-E9C8-49F5-A913-DAB6A353FB63}" dt="2024-05-29T14:14:14.922" v="91" actId="1038"/>
          <ac:picMkLst>
            <pc:docMk/>
            <pc:sldMk cId="2604469819" sldId="459"/>
            <ac:picMk id="13" creationId="{5950FE36-C0F3-4433-B543-062C4B39BDE9}"/>
          </ac:picMkLst>
        </pc:picChg>
        <pc:cxnChg chg="add mod">
          <ac:chgData name="Junyuan JIANG (20320507)" userId="643e8eaf-d59a-4333-8c72-0a0b4f65e92d" providerId="ADAL" clId="{117EB563-E9C8-49F5-A913-DAB6A353FB63}" dt="2024-05-29T14:46:38.566" v="122" actId="1582"/>
          <ac:cxnSpMkLst>
            <pc:docMk/>
            <pc:sldMk cId="2604469819" sldId="459"/>
            <ac:cxnSpMk id="5" creationId="{B16AE0CA-F5F1-14AE-B29B-268BC5EF4BF9}"/>
          </ac:cxnSpMkLst>
        </pc:cxnChg>
        <pc:cxnChg chg="add mod">
          <ac:chgData name="Junyuan JIANG (20320507)" userId="643e8eaf-d59a-4333-8c72-0a0b4f65e92d" providerId="ADAL" clId="{117EB563-E9C8-49F5-A913-DAB6A353FB63}" dt="2024-05-29T14:47:11.660" v="133" actId="14100"/>
          <ac:cxnSpMkLst>
            <pc:docMk/>
            <pc:sldMk cId="2604469819" sldId="459"/>
            <ac:cxnSpMk id="7" creationId="{D9E20028-BB53-62FF-EA27-B8D81A66F3D1}"/>
          </ac:cxnSpMkLst>
        </pc:cxnChg>
        <pc:cxnChg chg="add mod">
          <ac:chgData name="Junyuan JIANG (20320507)" userId="643e8eaf-d59a-4333-8c72-0a0b4f65e92d" providerId="ADAL" clId="{117EB563-E9C8-49F5-A913-DAB6A353FB63}" dt="2024-05-29T14:47:32.779" v="142" actId="14100"/>
          <ac:cxnSpMkLst>
            <pc:docMk/>
            <pc:sldMk cId="2604469819" sldId="459"/>
            <ac:cxnSpMk id="11" creationId="{1EFD574B-050D-3D89-7035-7A854DE8B6E1}"/>
          </ac:cxnSpMkLst>
        </pc:cxnChg>
      </pc:sldChg>
      <pc:sldChg chg="modNotesTx">
        <pc:chgData name="Junyuan JIANG (20320507)" userId="643e8eaf-d59a-4333-8c72-0a0b4f65e92d" providerId="ADAL" clId="{117EB563-E9C8-49F5-A913-DAB6A353FB63}" dt="2024-05-29T23:22:44.865" v="522" actId="20577"/>
        <pc:sldMkLst>
          <pc:docMk/>
          <pc:sldMk cId="3866542173" sldId="461"/>
        </pc:sldMkLst>
      </pc:sldChg>
    </pc:docChg>
  </pc:docChgLst>
  <pc:docChgLst>
    <pc:chgData name="Yang ZHANG (20412321)" userId="df64a48a-ef90-40d6-8460-32b3b73130bb" providerId="ADAL" clId="{7C1FCFF6-A253-4816-B117-3173ACD6E78F}"/>
    <pc:docChg chg="undo custSel addSld delSld modSld sldOrd">
      <pc:chgData name="Yang ZHANG (20412321)" userId="df64a48a-ef90-40d6-8460-32b3b73130bb" providerId="ADAL" clId="{7C1FCFF6-A253-4816-B117-3173ACD6E78F}" dt="2024-05-29T23:21:34.873" v="1262" actId="1036"/>
      <pc:docMkLst>
        <pc:docMk/>
      </pc:docMkLst>
      <pc:sldChg chg="addSp delSp modSp mod modNotes modNotesTx">
        <pc:chgData name="Yang ZHANG (20412321)" userId="df64a48a-ef90-40d6-8460-32b3b73130bb" providerId="ADAL" clId="{7C1FCFF6-A253-4816-B117-3173ACD6E78F}" dt="2024-05-29T23:21:34.873" v="1262" actId="1036"/>
        <pc:sldMkLst>
          <pc:docMk/>
          <pc:sldMk cId="1174593582" sldId="285"/>
        </pc:sldMkLst>
        <pc:spChg chg="del mod">
          <ac:chgData name="Yang ZHANG (20412321)" userId="df64a48a-ef90-40d6-8460-32b3b73130bb" providerId="ADAL" clId="{7C1FCFF6-A253-4816-B117-3173ACD6E78F}" dt="2024-05-29T13:42:23.187" v="988" actId="478"/>
          <ac:spMkLst>
            <pc:docMk/>
            <pc:sldMk cId="1174593582" sldId="285"/>
            <ac:spMk id="2" creationId="{F533A45C-6BD0-6BA9-A5A0-6A40AECB59C6}"/>
          </ac:spMkLst>
        </pc:spChg>
        <pc:spChg chg="mod">
          <ac:chgData name="Yang ZHANG (20412321)" userId="df64a48a-ef90-40d6-8460-32b3b73130bb" providerId="ADAL" clId="{7C1FCFF6-A253-4816-B117-3173ACD6E78F}" dt="2024-05-29T13:42:31.720" v="992" actId="1076"/>
          <ac:spMkLst>
            <pc:docMk/>
            <pc:sldMk cId="1174593582" sldId="285"/>
            <ac:spMk id="3" creationId="{4A975500-D84C-E34A-35BC-9E05563D6215}"/>
          </ac:spMkLst>
        </pc:spChg>
        <pc:spChg chg="add mod">
          <ac:chgData name="Yang ZHANG (20412321)" userId="df64a48a-ef90-40d6-8460-32b3b73130bb" providerId="ADAL" clId="{7C1FCFF6-A253-4816-B117-3173ACD6E78F}" dt="2024-05-29T12:27:07.977" v="224" actId="1076"/>
          <ac:spMkLst>
            <pc:docMk/>
            <pc:sldMk cId="1174593582" sldId="285"/>
            <ac:spMk id="5" creationId="{8D11D163-D2A5-27E1-1186-8937600E491E}"/>
          </ac:spMkLst>
        </pc:spChg>
        <pc:spChg chg="add mod">
          <ac:chgData name="Yang ZHANG (20412321)" userId="df64a48a-ef90-40d6-8460-32b3b73130bb" providerId="ADAL" clId="{7C1FCFF6-A253-4816-B117-3173ACD6E78F}" dt="2024-05-29T12:28:07.506" v="261" actId="1076"/>
          <ac:spMkLst>
            <pc:docMk/>
            <pc:sldMk cId="1174593582" sldId="285"/>
            <ac:spMk id="7" creationId="{864B3085-8051-AC0D-B58B-F62257AC7615}"/>
          </ac:spMkLst>
        </pc:spChg>
        <pc:spChg chg="add mod">
          <ac:chgData name="Yang ZHANG (20412321)" userId="df64a48a-ef90-40d6-8460-32b3b73130bb" providerId="ADAL" clId="{7C1FCFF6-A253-4816-B117-3173ACD6E78F}" dt="2024-05-29T13:42:29" v="991" actId="1076"/>
          <ac:spMkLst>
            <pc:docMk/>
            <pc:sldMk cId="1174593582" sldId="285"/>
            <ac:spMk id="11" creationId="{0230C30B-A8EC-E3DD-ECDD-FD1F17C23DCB}"/>
          </ac:spMkLst>
        </pc:spChg>
        <pc:spChg chg="mod">
          <ac:chgData name="Yang ZHANG (20412321)" userId="df64a48a-ef90-40d6-8460-32b3b73130bb" providerId="ADAL" clId="{7C1FCFF6-A253-4816-B117-3173ACD6E78F}" dt="2024-05-29T14:35:47.387" v="1092" actId="14100"/>
          <ac:spMkLst>
            <pc:docMk/>
            <pc:sldMk cId="1174593582" sldId="285"/>
            <ac:spMk id="14" creationId="{8A62AE5A-8989-07C1-ACB2-2436FB5DDEAC}"/>
          </ac:spMkLst>
        </pc:spChg>
        <pc:spChg chg="add mod">
          <ac:chgData name="Yang ZHANG (20412321)" userId="df64a48a-ef90-40d6-8460-32b3b73130bb" providerId="ADAL" clId="{7C1FCFF6-A253-4816-B117-3173ACD6E78F}" dt="2024-05-29T13:46:28.523" v="1059" actId="20577"/>
          <ac:spMkLst>
            <pc:docMk/>
            <pc:sldMk cId="1174593582" sldId="285"/>
            <ac:spMk id="15" creationId="{20DE6471-C91D-A789-49D5-EB834685F23D}"/>
          </ac:spMkLst>
        </pc:spChg>
        <pc:spChg chg="mod">
          <ac:chgData name="Yang ZHANG (20412321)" userId="df64a48a-ef90-40d6-8460-32b3b73130bb" providerId="ADAL" clId="{7C1FCFF6-A253-4816-B117-3173ACD6E78F}" dt="2024-05-29T14:36:00.397" v="1105" actId="1076"/>
          <ac:spMkLst>
            <pc:docMk/>
            <pc:sldMk cId="1174593582" sldId="285"/>
            <ac:spMk id="16" creationId="{74BF41D2-1E2E-9B82-256E-8C88DB4EDC7F}"/>
          </ac:spMkLst>
        </pc:spChg>
        <pc:graphicFrameChg chg="add mod">
          <ac:chgData name="Yang ZHANG (20412321)" userId="df64a48a-ef90-40d6-8460-32b3b73130bb" providerId="ADAL" clId="{7C1FCFF6-A253-4816-B117-3173ACD6E78F}" dt="2024-05-29T13:37:38.369" v="908" actId="1076"/>
          <ac:graphicFrameMkLst>
            <pc:docMk/>
            <pc:sldMk cId="1174593582" sldId="285"/>
            <ac:graphicFrameMk id="9" creationId="{EE934817-CE3B-7E30-39C4-C3FEDEEA5512}"/>
          </ac:graphicFrameMkLst>
        </pc:graphicFrameChg>
        <pc:picChg chg="del mod">
          <ac:chgData name="Yang ZHANG (20412321)" userId="df64a48a-ef90-40d6-8460-32b3b73130bb" providerId="ADAL" clId="{7C1FCFF6-A253-4816-B117-3173ACD6E78F}" dt="2024-05-29T13:38:10.662" v="955" actId="478"/>
          <ac:picMkLst>
            <pc:docMk/>
            <pc:sldMk cId="1174593582" sldId="285"/>
            <ac:picMk id="6" creationId="{80BECA84-5CBD-C5EB-3FC1-8A3651EB9C73}"/>
          </ac:picMkLst>
        </pc:picChg>
        <pc:picChg chg="mod">
          <ac:chgData name="Yang ZHANG (20412321)" userId="df64a48a-ef90-40d6-8460-32b3b73130bb" providerId="ADAL" clId="{7C1FCFF6-A253-4816-B117-3173ACD6E78F}" dt="2024-05-29T23:21:34.873" v="1262" actId="1036"/>
          <ac:picMkLst>
            <pc:docMk/>
            <pc:sldMk cId="1174593582" sldId="285"/>
            <ac:picMk id="8" creationId="{37678566-919C-958B-3CEA-9DBA93BD5A84}"/>
          </ac:picMkLst>
        </pc:picChg>
        <pc:picChg chg="add mod">
          <ac:chgData name="Yang ZHANG (20412321)" userId="df64a48a-ef90-40d6-8460-32b3b73130bb" providerId="ADAL" clId="{7C1FCFF6-A253-4816-B117-3173ACD6E78F}" dt="2024-05-29T13:42:34.755" v="993" actId="14100"/>
          <ac:picMkLst>
            <pc:docMk/>
            <pc:sldMk cId="1174593582" sldId="285"/>
            <ac:picMk id="13" creationId="{5E7CF22C-D04C-2ACF-30EF-7C988A8C78B0}"/>
          </ac:picMkLst>
        </pc:picChg>
      </pc:sldChg>
      <pc:sldChg chg="delSp modSp del mod">
        <pc:chgData name="Yang ZHANG (20412321)" userId="df64a48a-ef90-40d6-8460-32b3b73130bb" providerId="ADAL" clId="{7C1FCFF6-A253-4816-B117-3173ACD6E78F}" dt="2024-05-29T12:53:25.464" v="791" actId="47"/>
        <pc:sldMkLst>
          <pc:docMk/>
          <pc:sldMk cId="1645541481" sldId="436"/>
        </pc:sldMkLst>
        <pc:spChg chg="mod">
          <ac:chgData name="Yang ZHANG (20412321)" userId="df64a48a-ef90-40d6-8460-32b3b73130bb" providerId="ADAL" clId="{7C1FCFF6-A253-4816-B117-3173ACD6E78F}" dt="2024-05-29T12:29:53.741" v="268" actId="2711"/>
          <ac:spMkLst>
            <pc:docMk/>
            <pc:sldMk cId="1645541481" sldId="436"/>
            <ac:spMk id="6" creationId="{6AC6140E-95F3-A478-2931-F08C9318E8BF}"/>
          </ac:spMkLst>
        </pc:spChg>
        <pc:spChg chg="mod">
          <ac:chgData name="Yang ZHANG (20412321)" userId="df64a48a-ef90-40d6-8460-32b3b73130bb" providerId="ADAL" clId="{7C1FCFF6-A253-4816-B117-3173ACD6E78F}" dt="2024-05-29T12:30:09.978" v="269" actId="2711"/>
          <ac:spMkLst>
            <pc:docMk/>
            <pc:sldMk cId="1645541481" sldId="436"/>
            <ac:spMk id="13" creationId="{05C047AE-246F-0058-3288-D4FAB65FF7B4}"/>
          </ac:spMkLst>
        </pc:spChg>
        <pc:picChg chg="del mod">
          <ac:chgData name="Yang ZHANG (20412321)" userId="df64a48a-ef90-40d6-8460-32b3b73130bb" providerId="ADAL" clId="{7C1FCFF6-A253-4816-B117-3173ACD6E78F}" dt="2024-05-29T12:35:27.932" v="313" actId="21"/>
          <ac:picMkLst>
            <pc:docMk/>
            <pc:sldMk cId="1645541481" sldId="436"/>
            <ac:picMk id="3" creationId="{9C23D373-D164-A756-6DC0-B187C0D096F3}"/>
          </ac:picMkLst>
        </pc:picChg>
        <pc:picChg chg="del">
          <ac:chgData name="Yang ZHANG (20412321)" userId="df64a48a-ef90-40d6-8460-32b3b73130bb" providerId="ADAL" clId="{7C1FCFF6-A253-4816-B117-3173ACD6E78F}" dt="2024-05-29T12:32:54.779" v="298" actId="21"/>
          <ac:picMkLst>
            <pc:docMk/>
            <pc:sldMk cId="1645541481" sldId="436"/>
            <ac:picMk id="11" creationId="{13FC89D7-140B-4EC5-AA0E-67C026DE0CC6}"/>
          </ac:picMkLst>
        </pc:picChg>
      </pc:sldChg>
      <pc:sldChg chg="modSp mod">
        <pc:chgData name="Yang ZHANG (20412321)" userId="df64a48a-ef90-40d6-8460-32b3b73130bb" providerId="ADAL" clId="{7C1FCFF6-A253-4816-B117-3173ACD6E78F}" dt="2024-05-29T15:09:54.750" v="1161" actId="2711"/>
        <pc:sldMkLst>
          <pc:docMk/>
          <pc:sldMk cId="2073501747" sldId="438"/>
        </pc:sldMkLst>
        <pc:spChg chg="mod">
          <ac:chgData name="Yang ZHANG (20412321)" userId="df64a48a-ef90-40d6-8460-32b3b73130bb" providerId="ADAL" clId="{7C1FCFF6-A253-4816-B117-3173ACD6E78F}" dt="2024-05-29T15:09:54.750" v="1161" actId="2711"/>
          <ac:spMkLst>
            <pc:docMk/>
            <pc:sldMk cId="2073501747" sldId="438"/>
            <ac:spMk id="4" creationId="{4F51C540-62B0-9535-E8E9-588D4D231103}"/>
          </ac:spMkLst>
        </pc:spChg>
      </pc:sldChg>
      <pc:sldChg chg="addSp delSp modSp mod modNotes modNotesTx">
        <pc:chgData name="Yang ZHANG (20412321)" userId="df64a48a-ef90-40d6-8460-32b3b73130bb" providerId="ADAL" clId="{7C1FCFF6-A253-4816-B117-3173ACD6E78F}" dt="2024-05-29T16:18:22.781" v="1259" actId="20577"/>
        <pc:sldMkLst>
          <pc:docMk/>
          <pc:sldMk cId="1580678697" sldId="439"/>
        </pc:sldMkLst>
        <pc:spChg chg="mod">
          <ac:chgData name="Yang ZHANG (20412321)" userId="df64a48a-ef90-40d6-8460-32b3b73130bb" providerId="ADAL" clId="{7C1FCFF6-A253-4816-B117-3173ACD6E78F}" dt="2024-05-29T13:18:51.341" v="903" actId="20577"/>
          <ac:spMkLst>
            <pc:docMk/>
            <pc:sldMk cId="1580678697" sldId="439"/>
            <ac:spMk id="2" creationId="{FAA541C4-AEC1-F51A-797E-601BA657A7BB}"/>
          </ac:spMkLst>
        </pc:spChg>
        <pc:spChg chg="del mod">
          <ac:chgData name="Yang ZHANG (20412321)" userId="df64a48a-ef90-40d6-8460-32b3b73130bb" providerId="ADAL" clId="{7C1FCFF6-A253-4816-B117-3173ACD6E78F}" dt="2024-05-29T12:32:38.742" v="290" actId="478"/>
          <ac:spMkLst>
            <pc:docMk/>
            <pc:sldMk cId="1580678697" sldId="439"/>
            <ac:spMk id="3" creationId="{9D62E2A5-6BD8-F68D-B475-86E6CFB5D31B}"/>
          </ac:spMkLst>
        </pc:spChg>
        <pc:spChg chg="mod">
          <ac:chgData name="Yang ZHANG (20412321)" userId="df64a48a-ef90-40d6-8460-32b3b73130bb" providerId="ADAL" clId="{7C1FCFF6-A253-4816-B117-3173ACD6E78F}" dt="2024-05-29T13:18:07.859" v="872" actId="14100"/>
          <ac:spMkLst>
            <pc:docMk/>
            <pc:sldMk cId="1580678697" sldId="439"/>
            <ac:spMk id="6" creationId="{6DA2C37E-C16B-D2B4-EBEE-A06E4D78BC3C}"/>
          </ac:spMkLst>
        </pc:spChg>
        <pc:spChg chg="del mod">
          <ac:chgData name="Yang ZHANG (20412321)" userId="df64a48a-ef90-40d6-8460-32b3b73130bb" providerId="ADAL" clId="{7C1FCFF6-A253-4816-B117-3173ACD6E78F}" dt="2024-05-29T12:32:39.562" v="291" actId="478"/>
          <ac:spMkLst>
            <pc:docMk/>
            <pc:sldMk cId="1580678697" sldId="439"/>
            <ac:spMk id="7" creationId="{EB9B3BDB-B57B-24AB-0F84-125A687F9DC6}"/>
          </ac:spMkLst>
        </pc:spChg>
        <pc:spChg chg="add del mod">
          <ac:chgData name="Yang ZHANG (20412321)" userId="df64a48a-ef90-40d6-8460-32b3b73130bb" providerId="ADAL" clId="{7C1FCFF6-A253-4816-B117-3173ACD6E78F}" dt="2024-05-29T12:32:25.862" v="285"/>
          <ac:spMkLst>
            <pc:docMk/>
            <pc:sldMk cId="1580678697" sldId="439"/>
            <ac:spMk id="8" creationId="{D86E5F20-CD88-A53C-9254-9CEBEE7C383E}"/>
          </ac:spMkLst>
        </pc:spChg>
        <pc:spChg chg="mod">
          <ac:chgData name="Yang ZHANG (20412321)" userId="df64a48a-ef90-40d6-8460-32b3b73130bb" providerId="ADAL" clId="{7C1FCFF6-A253-4816-B117-3173ACD6E78F}" dt="2024-05-29T13:18:18.136" v="873" actId="1076"/>
          <ac:spMkLst>
            <pc:docMk/>
            <pc:sldMk cId="1580678697" sldId="439"/>
            <ac:spMk id="9" creationId="{D27A656D-36CB-583E-74D3-F1F011EA647F}"/>
          </ac:spMkLst>
        </pc:spChg>
        <pc:spChg chg="add mod">
          <ac:chgData name="Yang ZHANG (20412321)" userId="df64a48a-ef90-40d6-8460-32b3b73130bb" providerId="ADAL" clId="{7C1FCFF6-A253-4816-B117-3173ACD6E78F}" dt="2024-05-29T12:48:43.467" v="681" actId="108"/>
          <ac:spMkLst>
            <pc:docMk/>
            <pc:sldMk cId="1580678697" sldId="439"/>
            <ac:spMk id="18" creationId="{1424C649-F411-E680-C1B0-81DFDEBF3604}"/>
          </ac:spMkLst>
        </pc:spChg>
        <pc:spChg chg="add mod">
          <ac:chgData name="Yang ZHANG (20412321)" userId="df64a48a-ef90-40d6-8460-32b3b73130bb" providerId="ADAL" clId="{7C1FCFF6-A253-4816-B117-3173ACD6E78F}" dt="2024-05-29T12:44:07.668" v="627" actId="1037"/>
          <ac:spMkLst>
            <pc:docMk/>
            <pc:sldMk cId="1580678697" sldId="439"/>
            <ac:spMk id="19" creationId="{BF972C79-7A03-3F12-6790-53EF756B516F}"/>
          </ac:spMkLst>
        </pc:spChg>
        <pc:spChg chg="add mod">
          <ac:chgData name="Yang ZHANG (20412321)" userId="df64a48a-ef90-40d6-8460-32b3b73130bb" providerId="ADAL" clId="{7C1FCFF6-A253-4816-B117-3173ACD6E78F}" dt="2024-05-29T12:43:47.377" v="572" actId="14100"/>
          <ac:spMkLst>
            <pc:docMk/>
            <pc:sldMk cId="1580678697" sldId="439"/>
            <ac:spMk id="20" creationId="{CDF2F6FF-E73E-7A2C-3557-0D2A9F36AF01}"/>
          </ac:spMkLst>
        </pc:spChg>
        <pc:spChg chg="add mod">
          <ac:chgData name="Yang ZHANG (20412321)" userId="df64a48a-ef90-40d6-8460-32b3b73130bb" providerId="ADAL" clId="{7C1FCFF6-A253-4816-B117-3173ACD6E78F}" dt="2024-05-29T12:46:29.262" v="642" actId="1037"/>
          <ac:spMkLst>
            <pc:docMk/>
            <pc:sldMk cId="1580678697" sldId="439"/>
            <ac:spMk id="21" creationId="{05494198-82A9-D469-1484-4B2916C18611}"/>
          </ac:spMkLst>
        </pc:spChg>
        <pc:spChg chg="add mod">
          <ac:chgData name="Yang ZHANG (20412321)" userId="df64a48a-ef90-40d6-8460-32b3b73130bb" providerId="ADAL" clId="{7C1FCFF6-A253-4816-B117-3173ACD6E78F}" dt="2024-05-29T13:18:20.379" v="874" actId="1076"/>
          <ac:spMkLst>
            <pc:docMk/>
            <pc:sldMk cId="1580678697" sldId="439"/>
            <ac:spMk id="33" creationId="{6D9A71C9-D1FE-EA22-CAAB-31B0690B7FCB}"/>
          </ac:spMkLst>
        </pc:spChg>
        <pc:spChg chg="add mod">
          <ac:chgData name="Yang ZHANG (20412321)" userId="df64a48a-ef90-40d6-8460-32b3b73130bb" providerId="ADAL" clId="{7C1FCFF6-A253-4816-B117-3173ACD6E78F}" dt="2024-05-29T13:17:59.600" v="869" actId="113"/>
          <ac:spMkLst>
            <pc:docMk/>
            <pc:sldMk cId="1580678697" sldId="439"/>
            <ac:spMk id="34" creationId="{9D62E2A5-6BD8-F68D-B475-86E6CFB5D31B}"/>
          </ac:spMkLst>
        </pc:spChg>
        <pc:spChg chg="add mod">
          <ac:chgData name="Yang ZHANG (20412321)" userId="df64a48a-ef90-40d6-8460-32b3b73130bb" providerId="ADAL" clId="{7C1FCFF6-A253-4816-B117-3173ACD6E78F}" dt="2024-05-29T13:19:04.560" v="906" actId="14100"/>
          <ac:spMkLst>
            <pc:docMk/>
            <pc:sldMk cId="1580678697" sldId="439"/>
            <ac:spMk id="35" creationId="{7AA03C41-3082-63DD-8CEA-CFA6D3794981}"/>
          </ac:spMkLst>
        </pc:spChg>
        <pc:spChg chg="add mod">
          <ac:chgData name="Yang ZHANG (20412321)" userId="df64a48a-ef90-40d6-8460-32b3b73130bb" providerId="ADAL" clId="{7C1FCFF6-A253-4816-B117-3173ACD6E78F}" dt="2024-05-29T13:17:47.817" v="865" actId="207"/>
          <ac:spMkLst>
            <pc:docMk/>
            <pc:sldMk cId="1580678697" sldId="439"/>
            <ac:spMk id="36" creationId="{46B4834C-5004-B85A-7010-D842AF24584A}"/>
          </ac:spMkLst>
        </pc:spChg>
        <pc:spChg chg="add del mod">
          <ac:chgData name="Yang ZHANG (20412321)" userId="df64a48a-ef90-40d6-8460-32b3b73130bb" providerId="ADAL" clId="{7C1FCFF6-A253-4816-B117-3173ACD6E78F}" dt="2024-05-29T13:16:57.866" v="861" actId="478"/>
          <ac:spMkLst>
            <pc:docMk/>
            <pc:sldMk cId="1580678697" sldId="439"/>
            <ac:spMk id="37" creationId="{1AAE96EA-079D-ACC7-6389-0B8C7C6E0FCD}"/>
          </ac:spMkLst>
        </pc:spChg>
        <pc:spChg chg="add del mod">
          <ac:chgData name="Yang ZHANG (20412321)" userId="df64a48a-ef90-40d6-8460-32b3b73130bb" providerId="ADAL" clId="{7C1FCFF6-A253-4816-B117-3173ACD6E78F}" dt="2024-05-29T13:18:52.570" v="905"/>
          <ac:spMkLst>
            <pc:docMk/>
            <pc:sldMk cId="1580678697" sldId="439"/>
            <ac:spMk id="38" creationId="{147B267B-76C5-3A3C-BE3E-1CC57F0EBD67}"/>
          </ac:spMkLst>
        </pc:spChg>
        <pc:spChg chg="add del">
          <ac:chgData name="Yang ZHANG (20412321)" userId="df64a48a-ef90-40d6-8460-32b3b73130bb" providerId="ADAL" clId="{7C1FCFF6-A253-4816-B117-3173ACD6E78F}" dt="2024-05-29T13:15:23.679" v="853" actId="478"/>
          <ac:spMkLst>
            <pc:docMk/>
            <pc:sldMk cId="1580678697" sldId="439"/>
            <ac:spMk id="39" creationId="{49B36273-3AA3-8DEB-C76D-47CB5AA8CD9A}"/>
          </ac:spMkLst>
        </pc:spChg>
        <pc:spChg chg="add mod">
          <ac:chgData name="Yang ZHANG (20412321)" userId="df64a48a-ef90-40d6-8460-32b3b73130bb" providerId="ADAL" clId="{7C1FCFF6-A253-4816-B117-3173ACD6E78F}" dt="2024-05-29T14:37:01.951" v="1145" actId="20577"/>
          <ac:spMkLst>
            <pc:docMk/>
            <pc:sldMk cId="1580678697" sldId="439"/>
            <ac:spMk id="45" creationId="{202596F3-B3D2-A820-37F1-599F9A8D68D6}"/>
          </ac:spMkLst>
        </pc:spChg>
        <pc:grpChg chg="add mod">
          <ac:chgData name="Yang ZHANG (20412321)" userId="df64a48a-ef90-40d6-8460-32b3b73130bb" providerId="ADAL" clId="{7C1FCFF6-A253-4816-B117-3173ACD6E78F}" dt="2024-05-29T13:15:48.866" v="855" actId="164"/>
          <ac:grpSpMkLst>
            <pc:docMk/>
            <pc:sldMk cId="1580678697" sldId="439"/>
            <ac:grpSpMk id="40" creationId="{6EDC02C3-3C9D-D294-02F2-E4A9321F6632}"/>
          </ac:grpSpMkLst>
        </pc:grpChg>
        <pc:graphicFrameChg chg="add del mod">
          <ac:chgData name="Yang ZHANG (20412321)" userId="df64a48a-ef90-40d6-8460-32b3b73130bb" providerId="ADAL" clId="{7C1FCFF6-A253-4816-B117-3173ACD6E78F}" dt="2024-05-29T13:51:45.490" v="1073"/>
          <ac:graphicFrameMkLst>
            <pc:docMk/>
            <pc:sldMk cId="1580678697" sldId="439"/>
            <ac:graphicFrameMk id="43" creationId="{5047A25F-1F54-672F-3494-C644F427B9D0}"/>
          </ac:graphicFrameMkLst>
        </pc:graphicFrameChg>
        <pc:picChg chg="del mod">
          <ac:chgData name="Yang ZHANG (20412321)" userId="df64a48a-ef90-40d6-8460-32b3b73130bb" providerId="ADAL" clId="{7C1FCFF6-A253-4816-B117-3173ACD6E78F}" dt="2024-05-29T13:51:51.192" v="1077" actId="478"/>
          <ac:picMkLst>
            <pc:docMk/>
            <pc:sldMk cId="1580678697" sldId="439"/>
            <ac:picMk id="4" creationId="{71168F02-59E3-F3B8-9257-32CFC0843186}"/>
          </ac:picMkLst>
        </pc:picChg>
        <pc:picChg chg="del">
          <ac:chgData name="Yang ZHANG (20412321)" userId="df64a48a-ef90-40d6-8460-32b3b73130bb" providerId="ADAL" clId="{7C1FCFF6-A253-4816-B117-3173ACD6E78F}" dt="2024-05-29T09:01:09.464" v="0" actId="478"/>
          <ac:picMkLst>
            <pc:docMk/>
            <pc:sldMk cId="1580678697" sldId="439"/>
            <ac:picMk id="5" creationId="{E5841D3A-6610-846E-2B5A-2B0FDA0F621F}"/>
          </ac:picMkLst>
        </pc:picChg>
        <pc:picChg chg="add del mod">
          <ac:chgData name="Yang ZHANG (20412321)" userId="df64a48a-ef90-40d6-8460-32b3b73130bb" providerId="ADAL" clId="{7C1FCFF6-A253-4816-B117-3173ACD6E78F}" dt="2024-05-29T12:39:17.880" v="341" actId="478"/>
          <ac:picMkLst>
            <pc:docMk/>
            <pc:sldMk cId="1580678697" sldId="439"/>
            <ac:picMk id="10" creationId="{FDFB67E8-A3D9-266A-9EC1-02683A250FCD}"/>
          </ac:picMkLst>
        </pc:picChg>
        <pc:picChg chg="add mod">
          <ac:chgData name="Yang ZHANG (20412321)" userId="df64a48a-ef90-40d6-8460-32b3b73130bb" providerId="ADAL" clId="{7C1FCFF6-A253-4816-B117-3173ACD6E78F}" dt="2024-05-29T13:18:29.001" v="876" actId="1076"/>
          <ac:picMkLst>
            <pc:docMk/>
            <pc:sldMk cId="1580678697" sldId="439"/>
            <ac:picMk id="11" creationId="{13FC89D7-140B-4EC5-AA0E-67C026DE0CC6}"/>
          </ac:picMkLst>
        </pc:picChg>
        <pc:picChg chg="add mod">
          <ac:chgData name="Yang ZHANG (20412321)" userId="df64a48a-ef90-40d6-8460-32b3b73130bb" providerId="ADAL" clId="{7C1FCFF6-A253-4816-B117-3173ACD6E78F}" dt="2024-05-29T13:15:48.866" v="855" actId="164"/>
          <ac:picMkLst>
            <pc:docMk/>
            <pc:sldMk cId="1580678697" sldId="439"/>
            <ac:picMk id="12" creationId="{08ABD8DC-B89F-28B7-6AF7-B55D67ED3655}"/>
          </ac:picMkLst>
        </pc:picChg>
        <pc:picChg chg="add mod">
          <ac:chgData name="Yang ZHANG (20412321)" userId="df64a48a-ef90-40d6-8460-32b3b73130bb" providerId="ADAL" clId="{7C1FCFF6-A253-4816-B117-3173ACD6E78F}" dt="2024-05-29T13:15:48.866" v="855" actId="164"/>
          <ac:picMkLst>
            <pc:docMk/>
            <pc:sldMk cId="1580678697" sldId="439"/>
            <ac:picMk id="13" creationId="{9C23D373-D164-A756-6DC0-B187C0D096F3}"/>
          </ac:picMkLst>
        </pc:picChg>
        <pc:picChg chg="add mod">
          <ac:chgData name="Yang ZHANG (20412321)" userId="df64a48a-ef90-40d6-8460-32b3b73130bb" providerId="ADAL" clId="{7C1FCFF6-A253-4816-B117-3173ACD6E78F}" dt="2024-05-29T12:41:24.516" v="397" actId="1076"/>
          <ac:picMkLst>
            <pc:docMk/>
            <pc:sldMk cId="1580678697" sldId="439"/>
            <ac:picMk id="15" creationId="{16405C21-7475-0A33-051E-F3CDC1044CF0}"/>
          </ac:picMkLst>
        </pc:picChg>
        <pc:picChg chg="del">
          <ac:chgData name="Yang ZHANG (20412321)" userId="df64a48a-ef90-40d6-8460-32b3b73130bb" providerId="ADAL" clId="{7C1FCFF6-A253-4816-B117-3173ACD6E78F}" dt="2024-05-29T13:50:33.335" v="1060" actId="478"/>
          <ac:picMkLst>
            <pc:docMk/>
            <pc:sldMk cId="1580678697" sldId="439"/>
            <ac:picMk id="16" creationId="{E795B3E2-0685-14E1-D08B-5C4452C98DCF}"/>
          </ac:picMkLst>
        </pc:picChg>
        <pc:picChg chg="add mod">
          <ac:chgData name="Yang ZHANG (20412321)" userId="df64a48a-ef90-40d6-8460-32b3b73130bb" providerId="ADAL" clId="{7C1FCFF6-A253-4816-B117-3173ACD6E78F}" dt="2024-05-29T12:40:40.792" v="369" actId="1076"/>
          <ac:picMkLst>
            <pc:docMk/>
            <pc:sldMk cId="1580678697" sldId="439"/>
            <ac:picMk id="17" creationId="{534310F7-3D6C-D21F-C879-B356B0C9D14D}"/>
          </ac:picMkLst>
        </pc:picChg>
        <pc:picChg chg="add mod ord">
          <ac:chgData name="Yang ZHANG (20412321)" userId="df64a48a-ef90-40d6-8460-32b3b73130bb" providerId="ADAL" clId="{7C1FCFF6-A253-4816-B117-3173ACD6E78F}" dt="2024-05-29T13:51:01.365" v="1070" actId="1076"/>
          <ac:picMkLst>
            <pc:docMk/>
            <pc:sldMk cId="1580678697" sldId="439"/>
            <ac:picMk id="42" creationId="{8A172330-44B4-0FA7-4D0F-13EE10EF29F0}"/>
          </ac:picMkLst>
        </pc:picChg>
        <pc:picChg chg="add mod">
          <ac:chgData name="Yang ZHANG (20412321)" userId="df64a48a-ef90-40d6-8460-32b3b73130bb" providerId="ADAL" clId="{7C1FCFF6-A253-4816-B117-3173ACD6E78F}" dt="2024-05-29T13:51:55.598" v="1080" actId="1076"/>
          <ac:picMkLst>
            <pc:docMk/>
            <pc:sldMk cId="1580678697" sldId="439"/>
            <ac:picMk id="44" creationId="{74727BC4-75F7-B816-856F-0000C7FB0D5E}"/>
          </ac:picMkLst>
        </pc:picChg>
        <pc:cxnChg chg="add mod">
          <ac:chgData name="Yang ZHANG (20412321)" userId="df64a48a-ef90-40d6-8460-32b3b73130bb" providerId="ADAL" clId="{7C1FCFF6-A253-4816-B117-3173ACD6E78F}" dt="2024-05-29T12:47:05.639" v="649" actId="14100"/>
          <ac:cxnSpMkLst>
            <pc:docMk/>
            <pc:sldMk cId="1580678697" sldId="439"/>
            <ac:cxnSpMk id="23" creationId="{74B871BA-5B53-1944-6BA1-AD2DC1C063FD}"/>
          </ac:cxnSpMkLst>
        </pc:cxnChg>
        <pc:cxnChg chg="add mod">
          <ac:chgData name="Yang ZHANG (20412321)" userId="df64a48a-ef90-40d6-8460-32b3b73130bb" providerId="ADAL" clId="{7C1FCFF6-A253-4816-B117-3173ACD6E78F}" dt="2024-05-29T12:47:33.363" v="655" actId="1076"/>
          <ac:cxnSpMkLst>
            <pc:docMk/>
            <pc:sldMk cId="1580678697" sldId="439"/>
            <ac:cxnSpMk id="27" creationId="{E6E0F93B-4711-775B-F18D-3C3D275A41FD}"/>
          </ac:cxnSpMkLst>
        </pc:cxnChg>
        <pc:cxnChg chg="add mod">
          <ac:chgData name="Yang ZHANG (20412321)" userId="df64a48a-ef90-40d6-8460-32b3b73130bb" providerId="ADAL" clId="{7C1FCFF6-A253-4816-B117-3173ACD6E78F}" dt="2024-05-29T12:47:51.446" v="660" actId="14100"/>
          <ac:cxnSpMkLst>
            <pc:docMk/>
            <pc:sldMk cId="1580678697" sldId="439"/>
            <ac:cxnSpMk id="30" creationId="{BB75A05C-109C-FA87-7EAE-4F6C2D4A3385}"/>
          </ac:cxnSpMkLst>
        </pc:cxnChg>
      </pc:sldChg>
      <pc:sldChg chg="modSp mod">
        <pc:chgData name="Yang ZHANG (20412321)" userId="df64a48a-ef90-40d6-8460-32b3b73130bb" providerId="ADAL" clId="{7C1FCFF6-A253-4816-B117-3173ACD6E78F}" dt="2024-05-29T15:10:42.144" v="1164" actId="108"/>
        <pc:sldMkLst>
          <pc:docMk/>
          <pc:sldMk cId="1288467893" sldId="449"/>
        </pc:sldMkLst>
        <pc:spChg chg="mod">
          <ac:chgData name="Yang ZHANG (20412321)" userId="df64a48a-ef90-40d6-8460-32b3b73130bb" providerId="ADAL" clId="{7C1FCFF6-A253-4816-B117-3173ACD6E78F}" dt="2024-05-29T15:10:40.678" v="1163" actId="108"/>
          <ac:spMkLst>
            <pc:docMk/>
            <pc:sldMk cId="1288467893" sldId="449"/>
            <ac:spMk id="6" creationId="{45AE4B95-3DEC-0682-7495-E6F9BB713DAB}"/>
          </ac:spMkLst>
        </pc:spChg>
        <pc:spChg chg="mod">
          <ac:chgData name="Yang ZHANG (20412321)" userId="df64a48a-ef90-40d6-8460-32b3b73130bb" providerId="ADAL" clId="{7C1FCFF6-A253-4816-B117-3173ACD6E78F}" dt="2024-05-29T15:10:42.144" v="1164" actId="108"/>
          <ac:spMkLst>
            <pc:docMk/>
            <pc:sldMk cId="1288467893" sldId="449"/>
            <ac:spMk id="30" creationId="{504BC8DB-EC3A-B320-AE6C-EB02A92388F0}"/>
          </ac:spMkLst>
        </pc:spChg>
        <pc:spChg chg="mod">
          <ac:chgData name="Yang ZHANG (20412321)" userId="df64a48a-ef90-40d6-8460-32b3b73130bb" providerId="ADAL" clId="{7C1FCFF6-A253-4816-B117-3173ACD6E78F}" dt="2024-05-29T15:10:21.287" v="1162" actId="255"/>
          <ac:spMkLst>
            <pc:docMk/>
            <pc:sldMk cId="1288467893" sldId="449"/>
            <ac:spMk id="44" creationId="{4D9DD06D-EF0B-8891-76F0-B77F90C0547A}"/>
          </ac:spMkLst>
        </pc:spChg>
      </pc:sldChg>
      <pc:sldChg chg="modSp mod">
        <pc:chgData name="Yang ZHANG (20412321)" userId="df64a48a-ef90-40d6-8460-32b3b73130bb" providerId="ADAL" clId="{7C1FCFF6-A253-4816-B117-3173ACD6E78F}" dt="2024-05-29T15:09:36.099" v="1160" actId="20577"/>
        <pc:sldMkLst>
          <pc:docMk/>
          <pc:sldMk cId="1847194073" sldId="457"/>
        </pc:sldMkLst>
        <pc:spChg chg="mod">
          <ac:chgData name="Yang ZHANG (20412321)" userId="df64a48a-ef90-40d6-8460-32b3b73130bb" providerId="ADAL" clId="{7C1FCFF6-A253-4816-B117-3173ACD6E78F}" dt="2024-05-29T15:09:36.099" v="1160" actId="20577"/>
          <ac:spMkLst>
            <pc:docMk/>
            <pc:sldMk cId="1847194073" sldId="457"/>
            <ac:spMk id="21" creationId="{960C4B76-1086-DEEF-2958-086EB853EE55}"/>
          </ac:spMkLst>
        </pc:spChg>
      </pc:sldChg>
      <pc:sldChg chg="delSp add del mod ord">
        <pc:chgData name="Yang ZHANG (20412321)" userId="df64a48a-ef90-40d6-8460-32b3b73130bb" providerId="ADAL" clId="{7C1FCFF6-A253-4816-B117-3173ACD6E78F}" dt="2024-05-29T12:53:26.127" v="792" actId="47"/>
        <pc:sldMkLst>
          <pc:docMk/>
          <pc:sldMk cId="2725895444" sldId="460"/>
        </pc:sldMkLst>
        <pc:spChg chg="del">
          <ac:chgData name="Yang ZHANG (20412321)" userId="df64a48a-ef90-40d6-8460-32b3b73130bb" providerId="ADAL" clId="{7C1FCFF6-A253-4816-B117-3173ACD6E78F}" dt="2024-05-29T12:48:55.241" v="682" actId="21"/>
          <ac:spMkLst>
            <pc:docMk/>
            <pc:sldMk cId="2725895444" sldId="460"/>
            <ac:spMk id="3" creationId="{9D62E2A5-6BD8-F68D-B475-86E6CFB5D31B}"/>
          </ac:spMkLst>
        </pc:spChg>
      </pc:sldChg>
    </pc:docChg>
  </pc:docChgLst>
  <pc:docChgLst>
    <pc:chgData name="Luying XIA (20417506)" userId="S::biylx9@nottingham.edu.cn::3124b598-1843-4899-9bf9-b110b8290e91" providerId="AD" clId="Web-{C9FAC651-4EAC-A1DF-DD75-2CE77A9916F0}"/>
    <pc:docChg chg="addSld delSld modSld">
      <pc:chgData name="Luying XIA (20417506)" userId="S::biylx9@nottingham.edu.cn::3124b598-1843-4899-9bf9-b110b8290e91" providerId="AD" clId="Web-{C9FAC651-4EAC-A1DF-DD75-2CE77A9916F0}" dt="2024-05-29T12:22:33.093" v="728"/>
      <pc:docMkLst>
        <pc:docMk/>
      </pc:docMkLst>
      <pc:sldChg chg="new del">
        <pc:chgData name="Luying XIA (20417506)" userId="S::biylx9@nottingham.edu.cn::3124b598-1843-4899-9bf9-b110b8290e91" providerId="AD" clId="Web-{C9FAC651-4EAC-A1DF-DD75-2CE77A9916F0}" dt="2024-05-29T11:06:35.507" v="1"/>
        <pc:sldMkLst>
          <pc:docMk/>
          <pc:sldMk cId="145982131" sldId="440"/>
        </pc:sldMkLst>
      </pc:sldChg>
      <pc:sldChg chg="new del">
        <pc:chgData name="Luying XIA (20417506)" userId="S::biylx9@nottingham.edu.cn::3124b598-1843-4899-9bf9-b110b8290e91" providerId="AD" clId="Web-{C9FAC651-4EAC-A1DF-DD75-2CE77A9916F0}" dt="2024-05-29T11:31:22.555" v="4"/>
        <pc:sldMkLst>
          <pc:docMk/>
          <pc:sldMk cId="153304587" sldId="443"/>
        </pc:sldMkLst>
      </pc:sldChg>
      <pc:sldChg chg="addSp delSp modSp add replId">
        <pc:chgData name="Luying XIA (20417506)" userId="S::biylx9@nottingham.edu.cn::3124b598-1843-4899-9bf9-b110b8290e91" providerId="AD" clId="Web-{C9FAC651-4EAC-A1DF-DD75-2CE77A9916F0}" dt="2024-05-29T11:58:32.060" v="212" actId="14100"/>
        <pc:sldMkLst>
          <pc:docMk/>
          <pc:sldMk cId="3886067690" sldId="444"/>
        </pc:sldMkLst>
        <pc:spChg chg="del mod">
          <ac:chgData name="Luying XIA (20417506)" userId="S::biylx9@nottingham.edu.cn::3124b598-1843-4899-9bf9-b110b8290e91" providerId="AD" clId="Web-{C9FAC651-4EAC-A1DF-DD75-2CE77A9916F0}" dt="2024-05-29T11:31:32.414" v="9"/>
          <ac:spMkLst>
            <pc:docMk/>
            <pc:sldMk cId="3886067690" sldId="444"/>
            <ac:spMk id="2" creationId="{F533A45C-6BD0-6BA9-A5A0-6A40AECB59C6}"/>
          </ac:spMkLst>
        </pc:spChg>
        <pc:spChg chg="del">
          <ac:chgData name="Luying XIA (20417506)" userId="S::biylx9@nottingham.edu.cn::3124b598-1843-4899-9bf9-b110b8290e91" providerId="AD" clId="Web-{C9FAC651-4EAC-A1DF-DD75-2CE77A9916F0}" dt="2024-05-29T11:31:34.149" v="10"/>
          <ac:spMkLst>
            <pc:docMk/>
            <pc:sldMk cId="3886067690" sldId="444"/>
            <ac:spMk id="3" creationId="{4A975500-D84C-E34A-35BC-9E05563D6215}"/>
          </ac:spMkLst>
        </pc:spChg>
        <pc:spChg chg="mod">
          <ac:chgData name="Luying XIA (20417506)" userId="S::biylx9@nottingham.edu.cn::3124b598-1843-4899-9bf9-b110b8290e91" providerId="AD" clId="Web-{C9FAC651-4EAC-A1DF-DD75-2CE77A9916F0}" dt="2024-05-29T11:31:55.305" v="20" actId="20577"/>
          <ac:spMkLst>
            <pc:docMk/>
            <pc:sldMk cId="3886067690" sldId="444"/>
            <ac:spMk id="4" creationId="{277E6933-3E32-ABD1-1E2E-C4B8E7F9087A}"/>
          </ac:spMkLst>
        </pc:spChg>
        <pc:spChg chg="add mod">
          <ac:chgData name="Luying XIA (20417506)" userId="S::biylx9@nottingham.edu.cn::3124b598-1843-4899-9bf9-b110b8290e91" providerId="AD" clId="Web-{C9FAC651-4EAC-A1DF-DD75-2CE77A9916F0}" dt="2024-05-29T11:58:32.060" v="212" actId="14100"/>
          <ac:spMkLst>
            <pc:docMk/>
            <pc:sldMk cId="3886067690" sldId="444"/>
            <ac:spMk id="9" creationId="{B20F0C2B-FC3C-D2D9-7C87-92BE149C2FE2}"/>
          </ac:spMkLst>
        </pc:spChg>
        <pc:spChg chg="del">
          <ac:chgData name="Luying XIA (20417506)" userId="S::biylx9@nottingham.edu.cn::3124b598-1843-4899-9bf9-b110b8290e91" providerId="AD" clId="Web-{C9FAC651-4EAC-A1DF-DD75-2CE77A9916F0}" dt="2024-05-29T11:31:40.430" v="13"/>
          <ac:spMkLst>
            <pc:docMk/>
            <pc:sldMk cId="3886067690" sldId="444"/>
            <ac:spMk id="10" creationId="{43FCD3BA-E41B-D938-410E-A7FCBFFE6CEE}"/>
          </ac:spMkLst>
        </pc:spChg>
        <pc:spChg chg="del">
          <ac:chgData name="Luying XIA (20417506)" userId="S::biylx9@nottingham.edu.cn::3124b598-1843-4899-9bf9-b110b8290e91" providerId="AD" clId="Web-{C9FAC651-4EAC-A1DF-DD75-2CE77A9916F0}" dt="2024-05-29T11:31:36.117" v="11"/>
          <ac:spMkLst>
            <pc:docMk/>
            <pc:sldMk cId="3886067690" sldId="444"/>
            <ac:spMk id="14" creationId="{8A62AE5A-8989-07C1-ACB2-2436FB5DDEAC}"/>
          </ac:spMkLst>
        </pc:spChg>
        <pc:spChg chg="del">
          <ac:chgData name="Luying XIA (20417506)" userId="S::biylx9@nottingham.edu.cn::3124b598-1843-4899-9bf9-b110b8290e91" providerId="AD" clId="Web-{C9FAC651-4EAC-A1DF-DD75-2CE77A9916F0}" dt="2024-05-29T11:31:38.430" v="12"/>
          <ac:spMkLst>
            <pc:docMk/>
            <pc:sldMk cId="3886067690" sldId="444"/>
            <ac:spMk id="16" creationId="{74BF41D2-1E2E-9B82-256E-8C88DB4EDC7F}"/>
          </ac:spMkLst>
        </pc:spChg>
        <pc:picChg chg="add mod">
          <ac:chgData name="Luying XIA (20417506)" userId="S::biylx9@nottingham.edu.cn::3124b598-1843-4899-9bf9-b110b8290e91" providerId="AD" clId="Web-{C9FAC651-4EAC-A1DF-DD75-2CE77A9916F0}" dt="2024-05-29T11:53:18.022" v="165" actId="1076"/>
          <ac:picMkLst>
            <pc:docMk/>
            <pc:sldMk cId="3886067690" sldId="444"/>
            <ac:picMk id="5" creationId="{9A58417A-9750-123E-1CED-ED242C1060E4}"/>
          </ac:picMkLst>
        </pc:picChg>
        <pc:picChg chg="del">
          <ac:chgData name="Luying XIA (20417506)" userId="S::biylx9@nottingham.edu.cn::3124b598-1843-4899-9bf9-b110b8290e91" providerId="AD" clId="Web-{C9FAC651-4EAC-A1DF-DD75-2CE77A9916F0}" dt="2024-05-29T11:31:27.914" v="5"/>
          <ac:picMkLst>
            <pc:docMk/>
            <pc:sldMk cId="3886067690" sldId="444"/>
            <ac:picMk id="6" creationId="{80BECA84-5CBD-C5EB-3FC1-8A3651EB9C73}"/>
          </ac:picMkLst>
        </pc:picChg>
        <pc:picChg chg="del">
          <ac:chgData name="Luying XIA (20417506)" userId="S::biylx9@nottingham.edu.cn::3124b598-1843-4899-9bf9-b110b8290e91" providerId="AD" clId="Web-{C9FAC651-4EAC-A1DF-DD75-2CE77A9916F0}" dt="2024-05-29T11:31:29.211" v="6"/>
          <ac:picMkLst>
            <pc:docMk/>
            <pc:sldMk cId="3886067690" sldId="444"/>
            <ac:picMk id="8" creationId="{37678566-919C-958B-3CEA-9DBA93BD5A84}"/>
          </ac:picMkLst>
        </pc:picChg>
      </pc:sldChg>
      <pc:sldChg chg="new del">
        <pc:chgData name="Luying XIA (20417506)" userId="S::biylx9@nottingham.edu.cn::3124b598-1843-4899-9bf9-b110b8290e91" providerId="AD" clId="Web-{C9FAC651-4EAC-A1DF-DD75-2CE77A9916F0}" dt="2024-05-29T11:36:31.514" v="25"/>
        <pc:sldMkLst>
          <pc:docMk/>
          <pc:sldMk cId="2708972730" sldId="445"/>
        </pc:sldMkLst>
      </pc:sldChg>
      <pc:sldChg chg="delSp add del replId">
        <pc:chgData name="Luying XIA (20417506)" userId="S::biylx9@nottingham.edu.cn::3124b598-1843-4899-9bf9-b110b8290e91" providerId="AD" clId="Web-{C9FAC651-4EAC-A1DF-DD75-2CE77A9916F0}" dt="2024-05-29T11:54:01.773" v="166"/>
        <pc:sldMkLst>
          <pc:docMk/>
          <pc:sldMk cId="3471569099" sldId="453"/>
        </pc:sldMkLst>
        <pc:spChg chg="del">
          <ac:chgData name="Luying XIA (20417506)" userId="S::biylx9@nottingham.edu.cn::3124b598-1843-4899-9bf9-b110b8290e91" providerId="AD" clId="Web-{C9FAC651-4EAC-A1DF-DD75-2CE77A9916F0}" dt="2024-05-29T11:50:15.705" v="101"/>
          <ac:spMkLst>
            <pc:docMk/>
            <pc:sldMk cId="3471569099" sldId="453"/>
            <ac:spMk id="9" creationId="{B20F0C2B-FC3C-D2D9-7C87-92BE149C2FE2}"/>
          </ac:spMkLst>
        </pc:spChg>
        <pc:picChg chg="del">
          <ac:chgData name="Luying XIA (20417506)" userId="S::biylx9@nottingham.edu.cn::3124b598-1843-4899-9bf9-b110b8290e91" providerId="AD" clId="Web-{C9FAC651-4EAC-A1DF-DD75-2CE77A9916F0}" dt="2024-05-29T11:50:12.690" v="100"/>
          <ac:picMkLst>
            <pc:docMk/>
            <pc:sldMk cId="3471569099" sldId="453"/>
            <ac:picMk id="5" creationId="{9A58417A-9750-123E-1CED-ED242C1060E4}"/>
          </ac:picMkLst>
        </pc:picChg>
      </pc:sldChg>
      <pc:sldChg chg="add replId">
        <pc:chgData name="Luying XIA (20417506)" userId="S::biylx9@nottingham.edu.cn::3124b598-1843-4899-9bf9-b110b8290e91" providerId="AD" clId="Web-{C9FAC651-4EAC-A1DF-DD75-2CE77A9916F0}" dt="2024-05-29T11:54:45.305" v="167"/>
        <pc:sldMkLst>
          <pc:docMk/>
          <pc:sldMk cId="334152186" sldId="456"/>
        </pc:sldMkLst>
      </pc:sldChg>
      <pc:sldChg chg="addSp delSp modSp add replId">
        <pc:chgData name="Luying XIA (20417506)" userId="S::biylx9@nottingham.edu.cn::3124b598-1843-4899-9bf9-b110b8290e91" providerId="AD" clId="Web-{C9FAC651-4EAC-A1DF-DD75-2CE77A9916F0}" dt="2024-05-29T12:22:33.093" v="728"/>
        <pc:sldMkLst>
          <pc:docMk/>
          <pc:sldMk cId="1847194073" sldId="457"/>
        </pc:sldMkLst>
        <pc:spChg chg="mod">
          <ac:chgData name="Luying XIA (20417506)" userId="S::biylx9@nottingham.edu.cn::3124b598-1843-4899-9bf9-b110b8290e91" providerId="AD" clId="Web-{C9FAC651-4EAC-A1DF-DD75-2CE77A9916F0}" dt="2024-05-29T11:54:55.024" v="183" actId="20577"/>
          <ac:spMkLst>
            <pc:docMk/>
            <pc:sldMk cId="1847194073" sldId="457"/>
            <ac:spMk id="2" creationId="{EF4C85F6-18C8-7E82-8DED-5EFC4D270255}"/>
          </ac:spMkLst>
        </pc:spChg>
        <pc:spChg chg="add del mod">
          <ac:chgData name="Luying XIA (20417506)" userId="S::biylx9@nottingham.edu.cn::3124b598-1843-4899-9bf9-b110b8290e91" providerId="AD" clId="Web-{C9FAC651-4EAC-A1DF-DD75-2CE77A9916F0}" dt="2024-05-29T12:04:16.630" v="321"/>
          <ac:spMkLst>
            <pc:docMk/>
            <pc:sldMk cId="1847194073" sldId="457"/>
            <ac:spMk id="4" creationId="{7A73E50D-7D44-0D85-744F-FF03381BFDB5}"/>
          </ac:spMkLst>
        </pc:spChg>
        <pc:spChg chg="add del">
          <ac:chgData name="Luying XIA (20417506)" userId="S::biylx9@nottingham.edu.cn::3124b598-1843-4899-9bf9-b110b8290e91" providerId="AD" clId="Web-{C9FAC651-4EAC-A1DF-DD75-2CE77A9916F0}" dt="2024-05-29T11:59:34.311" v="233"/>
          <ac:spMkLst>
            <pc:docMk/>
            <pc:sldMk cId="1847194073" sldId="457"/>
            <ac:spMk id="5" creationId="{6E9BDC4A-B0A9-2F3A-9467-C59FF7B3D999}"/>
          </ac:spMkLst>
        </pc:spChg>
        <pc:spChg chg="add mod">
          <ac:chgData name="Luying XIA (20417506)" userId="S::biylx9@nottingham.edu.cn::3124b598-1843-4899-9bf9-b110b8290e91" providerId="AD" clId="Web-{C9FAC651-4EAC-A1DF-DD75-2CE77A9916F0}" dt="2024-05-29T12:14:42.161" v="567" actId="1076"/>
          <ac:spMkLst>
            <pc:docMk/>
            <pc:sldMk cId="1847194073" sldId="457"/>
            <ac:spMk id="6" creationId="{77960AE5-5AE7-1672-471A-B1F0A5BE7468}"/>
          </ac:spMkLst>
        </pc:spChg>
        <pc:spChg chg="add mod">
          <ac:chgData name="Luying XIA (20417506)" userId="S::biylx9@nottingham.edu.cn::3124b598-1843-4899-9bf9-b110b8290e91" providerId="AD" clId="Web-{C9FAC651-4EAC-A1DF-DD75-2CE77A9916F0}" dt="2024-05-29T12:14:42.161" v="568" actId="1076"/>
          <ac:spMkLst>
            <pc:docMk/>
            <pc:sldMk cId="1847194073" sldId="457"/>
            <ac:spMk id="7" creationId="{D471AB44-1AAA-BBBD-FF9A-53758143643B}"/>
          </ac:spMkLst>
        </pc:spChg>
        <pc:spChg chg="add mod">
          <ac:chgData name="Luying XIA (20417506)" userId="S::biylx9@nottingham.edu.cn::3124b598-1843-4899-9bf9-b110b8290e91" providerId="AD" clId="Web-{C9FAC651-4EAC-A1DF-DD75-2CE77A9916F0}" dt="2024-05-29T12:14:42.176" v="569" actId="1076"/>
          <ac:spMkLst>
            <pc:docMk/>
            <pc:sldMk cId="1847194073" sldId="457"/>
            <ac:spMk id="8" creationId="{C27623C0-39D2-63C6-B7BD-153DCE59F831}"/>
          </ac:spMkLst>
        </pc:spChg>
        <pc:spChg chg="add mod">
          <ac:chgData name="Luying XIA (20417506)" userId="S::biylx9@nottingham.edu.cn::3124b598-1843-4899-9bf9-b110b8290e91" providerId="AD" clId="Web-{C9FAC651-4EAC-A1DF-DD75-2CE77A9916F0}" dt="2024-05-29T12:14:42.192" v="570" actId="1076"/>
          <ac:spMkLst>
            <pc:docMk/>
            <pc:sldMk cId="1847194073" sldId="457"/>
            <ac:spMk id="9" creationId="{DAA7AE55-DDF2-DEFF-93B6-3356A01FA899}"/>
          </ac:spMkLst>
        </pc:spChg>
        <pc:spChg chg="add mod">
          <ac:chgData name="Luying XIA (20417506)" userId="S::biylx9@nottingham.edu.cn::3124b598-1843-4899-9bf9-b110b8290e91" providerId="AD" clId="Web-{C9FAC651-4EAC-A1DF-DD75-2CE77A9916F0}" dt="2024-05-29T12:14:42.192" v="571" actId="1076"/>
          <ac:spMkLst>
            <pc:docMk/>
            <pc:sldMk cId="1847194073" sldId="457"/>
            <ac:spMk id="10" creationId="{44B8147C-CC24-890D-41AC-92C549FBDD53}"/>
          </ac:spMkLst>
        </pc:spChg>
        <pc:spChg chg="add del mod">
          <ac:chgData name="Luying XIA (20417506)" userId="S::biylx9@nottingham.edu.cn::3124b598-1843-4899-9bf9-b110b8290e91" providerId="AD" clId="Web-{C9FAC651-4EAC-A1DF-DD75-2CE77A9916F0}" dt="2024-05-29T12:04:43.396" v="325"/>
          <ac:spMkLst>
            <pc:docMk/>
            <pc:sldMk cId="1847194073" sldId="457"/>
            <ac:spMk id="11" creationId="{9D0BEAE2-E22A-947B-F472-73305009CB8C}"/>
          </ac:spMkLst>
        </pc:spChg>
        <pc:spChg chg="add mod">
          <ac:chgData name="Luying XIA (20417506)" userId="S::biylx9@nottingham.edu.cn::3124b598-1843-4899-9bf9-b110b8290e91" providerId="AD" clId="Web-{C9FAC651-4EAC-A1DF-DD75-2CE77A9916F0}" dt="2024-05-29T12:14:42.208" v="572" actId="1076"/>
          <ac:spMkLst>
            <pc:docMk/>
            <pc:sldMk cId="1847194073" sldId="457"/>
            <ac:spMk id="12" creationId="{027C1B98-9329-6FBB-E300-ED2663CF411D}"/>
          </ac:spMkLst>
        </pc:spChg>
        <pc:spChg chg="add mod">
          <ac:chgData name="Luying XIA (20417506)" userId="S::biylx9@nottingham.edu.cn::3124b598-1843-4899-9bf9-b110b8290e91" providerId="AD" clId="Web-{C9FAC651-4EAC-A1DF-DD75-2CE77A9916F0}" dt="2024-05-29T12:14:42.208" v="573" actId="1076"/>
          <ac:spMkLst>
            <pc:docMk/>
            <pc:sldMk cId="1847194073" sldId="457"/>
            <ac:spMk id="13" creationId="{BA3842BF-6C12-F7D6-8317-D751384F00F7}"/>
          </ac:spMkLst>
        </pc:spChg>
        <pc:spChg chg="add mod">
          <ac:chgData name="Luying XIA (20417506)" userId="S::biylx9@nottingham.edu.cn::3124b598-1843-4899-9bf9-b110b8290e91" providerId="AD" clId="Web-{C9FAC651-4EAC-A1DF-DD75-2CE77A9916F0}" dt="2024-05-29T12:15:59.959" v="629" actId="1076"/>
          <ac:spMkLst>
            <pc:docMk/>
            <pc:sldMk cId="1847194073" sldId="457"/>
            <ac:spMk id="14" creationId="{41D87E30-E087-CBD8-981D-4A582089B59D}"/>
          </ac:spMkLst>
        </pc:spChg>
        <pc:spChg chg="add mod">
          <ac:chgData name="Luying XIA (20417506)" userId="S::biylx9@nottingham.edu.cn::3124b598-1843-4899-9bf9-b110b8290e91" providerId="AD" clId="Web-{C9FAC651-4EAC-A1DF-DD75-2CE77A9916F0}" dt="2024-05-29T12:14:42.223" v="575" actId="1076"/>
          <ac:spMkLst>
            <pc:docMk/>
            <pc:sldMk cId="1847194073" sldId="457"/>
            <ac:spMk id="15" creationId="{BA3842BF-6C12-F7D6-8317-D751384F00F7}"/>
          </ac:spMkLst>
        </pc:spChg>
        <pc:spChg chg="add mod">
          <ac:chgData name="Luying XIA (20417506)" userId="S::biylx9@nottingham.edu.cn::3124b598-1843-4899-9bf9-b110b8290e91" providerId="AD" clId="Web-{C9FAC651-4EAC-A1DF-DD75-2CE77A9916F0}" dt="2024-05-29T12:14:42.255" v="576" actId="1076"/>
          <ac:spMkLst>
            <pc:docMk/>
            <pc:sldMk cId="1847194073" sldId="457"/>
            <ac:spMk id="16" creationId="{BA3842BF-6C12-F7D6-8317-D751384F00F7}"/>
          </ac:spMkLst>
        </pc:spChg>
        <pc:spChg chg="add mod">
          <ac:chgData name="Luying XIA (20417506)" userId="S::biylx9@nottingham.edu.cn::3124b598-1843-4899-9bf9-b110b8290e91" providerId="AD" clId="Web-{C9FAC651-4EAC-A1DF-DD75-2CE77A9916F0}" dt="2024-05-29T12:14:42.270" v="577" actId="1076"/>
          <ac:spMkLst>
            <pc:docMk/>
            <pc:sldMk cId="1847194073" sldId="457"/>
            <ac:spMk id="17" creationId="{BA3842BF-6C12-F7D6-8317-D751384F00F7}"/>
          </ac:spMkLst>
        </pc:spChg>
        <pc:spChg chg="add mod">
          <ac:chgData name="Luying XIA (20417506)" userId="S::biylx9@nottingham.edu.cn::3124b598-1843-4899-9bf9-b110b8290e91" providerId="AD" clId="Web-{C9FAC651-4EAC-A1DF-DD75-2CE77A9916F0}" dt="2024-05-29T12:14:42.286" v="578" actId="1076"/>
          <ac:spMkLst>
            <pc:docMk/>
            <pc:sldMk cId="1847194073" sldId="457"/>
            <ac:spMk id="18" creationId="{690EA667-6721-E329-C023-707282FE60FA}"/>
          </ac:spMkLst>
        </pc:spChg>
        <pc:spChg chg="add mod">
          <ac:chgData name="Luying XIA (20417506)" userId="S::biylx9@nottingham.edu.cn::3124b598-1843-4899-9bf9-b110b8290e91" providerId="AD" clId="Web-{C9FAC651-4EAC-A1DF-DD75-2CE77A9916F0}" dt="2024-05-29T12:14:42.301" v="579" actId="1076"/>
          <ac:spMkLst>
            <pc:docMk/>
            <pc:sldMk cId="1847194073" sldId="457"/>
            <ac:spMk id="19" creationId="{336632F3-4737-40E0-3720-F434CAE3D353}"/>
          </ac:spMkLst>
        </pc:spChg>
        <pc:spChg chg="add del">
          <ac:chgData name="Luying XIA (20417506)" userId="S::biylx9@nottingham.edu.cn::3124b598-1843-4899-9bf9-b110b8290e91" providerId="AD" clId="Web-{C9FAC651-4EAC-A1DF-DD75-2CE77A9916F0}" dt="2024-05-29T12:10:54.859" v="422"/>
          <ac:spMkLst>
            <pc:docMk/>
            <pc:sldMk cId="1847194073" sldId="457"/>
            <ac:spMk id="20" creationId="{BB06BCD8-926F-7E9D-7DDF-258B4C606B86}"/>
          </ac:spMkLst>
        </pc:spChg>
        <pc:spChg chg="add del">
          <ac:chgData name="Luying XIA (20417506)" userId="S::biylx9@nottingham.edu.cn::3124b598-1843-4899-9bf9-b110b8290e91" providerId="AD" clId="Web-{C9FAC651-4EAC-A1DF-DD75-2CE77A9916F0}" dt="2024-05-29T12:11:01.890" v="424"/>
          <ac:spMkLst>
            <pc:docMk/>
            <pc:sldMk cId="1847194073" sldId="457"/>
            <ac:spMk id="21" creationId="{690EA667-6721-E329-C023-707282FE60FA}"/>
          </ac:spMkLst>
        </pc:spChg>
        <pc:spChg chg="add del mod">
          <ac:chgData name="Luying XIA (20417506)" userId="S::biylx9@nottingham.edu.cn::3124b598-1843-4899-9bf9-b110b8290e91" providerId="AD" clId="Web-{C9FAC651-4EAC-A1DF-DD75-2CE77A9916F0}" dt="2024-05-29T12:14:42.317" v="581" actId="1076"/>
          <ac:spMkLst>
            <pc:docMk/>
            <pc:sldMk cId="1847194073" sldId="457"/>
            <ac:spMk id="22" creationId="{690EA667-6721-E329-C023-707282FE60FA}"/>
          </ac:spMkLst>
        </pc:spChg>
        <pc:spChg chg="add mod">
          <ac:chgData name="Luying XIA (20417506)" userId="S::biylx9@nottingham.edu.cn::3124b598-1843-4899-9bf9-b110b8290e91" providerId="AD" clId="Web-{C9FAC651-4EAC-A1DF-DD75-2CE77A9916F0}" dt="2024-05-29T12:14:42.317" v="580" actId="1076"/>
          <ac:spMkLst>
            <pc:docMk/>
            <pc:sldMk cId="1847194073" sldId="457"/>
            <ac:spMk id="23" creationId="{8E62CBFC-D4C6-90AC-E72E-407CE0483829}"/>
          </ac:spMkLst>
        </pc:spChg>
        <pc:spChg chg="add del mod">
          <ac:chgData name="Luying XIA (20417506)" userId="S::biylx9@nottingham.edu.cn::3124b598-1843-4899-9bf9-b110b8290e91" providerId="AD" clId="Web-{C9FAC651-4EAC-A1DF-DD75-2CE77A9916F0}" dt="2024-05-29T12:14:44.708" v="585"/>
          <ac:spMkLst>
            <pc:docMk/>
            <pc:sldMk cId="1847194073" sldId="457"/>
            <ac:spMk id="24" creationId="{C2716870-1DDE-D064-2823-DD062411CE68}"/>
          </ac:spMkLst>
        </pc:spChg>
        <pc:spChg chg="add mod">
          <ac:chgData name="Luying XIA (20417506)" userId="S::biylx9@nottingham.edu.cn::3124b598-1843-4899-9bf9-b110b8290e91" providerId="AD" clId="Web-{C9FAC651-4EAC-A1DF-DD75-2CE77A9916F0}" dt="2024-05-29T12:21:58.186" v="715" actId="1076"/>
          <ac:spMkLst>
            <pc:docMk/>
            <pc:sldMk cId="1847194073" sldId="457"/>
            <ac:spMk id="25" creationId="{051AB63D-EB60-46D9-9B3B-356A84057FCF}"/>
          </ac:spMkLst>
        </pc:spChg>
        <pc:spChg chg="add mod">
          <ac:chgData name="Luying XIA (20417506)" userId="S::biylx9@nottingham.edu.cn::3124b598-1843-4899-9bf9-b110b8290e91" providerId="AD" clId="Web-{C9FAC651-4EAC-A1DF-DD75-2CE77A9916F0}" dt="2024-05-29T12:21:58.248" v="720" actId="1076"/>
          <ac:spMkLst>
            <pc:docMk/>
            <pc:sldMk cId="1847194073" sldId="457"/>
            <ac:spMk id="26" creationId="{6F0958B8-9FFB-FFB8-4F2F-AFDC5A2E2EE7}"/>
          </ac:spMkLst>
        </pc:spChg>
        <pc:spChg chg="add mod">
          <ac:chgData name="Luying XIA (20417506)" userId="S::biylx9@nottingham.edu.cn::3124b598-1843-4899-9bf9-b110b8290e91" providerId="AD" clId="Web-{C9FAC651-4EAC-A1DF-DD75-2CE77A9916F0}" dt="2024-05-29T12:21:58.202" v="716" actId="1076"/>
          <ac:spMkLst>
            <pc:docMk/>
            <pc:sldMk cId="1847194073" sldId="457"/>
            <ac:spMk id="27" creationId="{8C6E4952-F944-15C1-9A35-21DCF6BADC81}"/>
          </ac:spMkLst>
        </pc:spChg>
        <pc:spChg chg="add mod">
          <ac:chgData name="Luying XIA (20417506)" userId="S::biylx9@nottingham.edu.cn::3124b598-1843-4899-9bf9-b110b8290e91" providerId="AD" clId="Web-{C9FAC651-4EAC-A1DF-DD75-2CE77A9916F0}" dt="2024-05-29T12:22:04.311" v="722" actId="1076"/>
          <ac:spMkLst>
            <pc:docMk/>
            <pc:sldMk cId="1847194073" sldId="457"/>
            <ac:spMk id="28" creationId="{9C367D61-9F73-18C0-CC9F-3F8247FBF5F9}"/>
          </ac:spMkLst>
        </pc:spChg>
        <pc:spChg chg="add mod">
          <ac:chgData name="Luying XIA (20417506)" userId="S::biylx9@nottingham.edu.cn::3124b598-1843-4899-9bf9-b110b8290e91" providerId="AD" clId="Web-{C9FAC651-4EAC-A1DF-DD75-2CE77A9916F0}" dt="2024-05-29T12:21:58.264" v="721" actId="1076"/>
          <ac:spMkLst>
            <pc:docMk/>
            <pc:sldMk cId="1847194073" sldId="457"/>
            <ac:spMk id="29" creationId="{7B2AFFE9-0BEB-C55A-4E43-3F3377CBF5DA}"/>
          </ac:spMkLst>
        </pc:spChg>
        <pc:spChg chg="add mod">
          <ac:chgData name="Luying XIA (20417506)" userId="S::biylx9@nottingham.edu.cn::3124b598-1843-4899-9bf9-b110b8290e91" providerId="AD" clId="Web-{C9FAC651-4EAC-A1DF-DD75-2CE77A9916F0}" dt="2024-05-29T12:21:58.233" v="718" actId="1076"/>
          <ac:spMkLst>
            <pc:docMk/>
            <pc:sldMk cId="1847194073" sldId="457"/>
            <ac:spMk id="30" creationId="{3D53FEF3-AA3B-31CB-8729-1A5A9C3838E2}"/>
          </ac:spMkLst>
        </pc:spChg>
        <pc:spChg chg="add mod">
          <ac:chgData name="Luying XIA (20417506)" userId="S::biylx9@nottingham.edu.cn::3124b598-1843-4899-9bf9-b110b8290e91" providerId="AD" clId="Web-{C9FAC651-4EAC-A1DF-DD75-2CE77A9916F0}" dt="2024-05-29T12:21:58.233" v="719" actId="1076"/>
          <ac:spMkLst>
            <pc:docMk/>
            <pc:sldMk cId="1847194073" sldId="457"/>
            <ac:spMk id="31" creationId="{4D768F5C-7602-3884-D6F9-4E86D3A2D6B5}"/>
          </ac:spMkLst>
        </pc:spChg>
        <pc:picChg chg="add del mod modCrop">
          <ac:chgData name="Luying XIA (20417506)" userId="S::biylx9@nottingham.edu.cn::3124b598-1843-4899-9bf9-b110b8290e91" providerId="AD" clId="Web-{C9FAC651-4EAC-A1DF-DD75-2CE77A9916F0}" dt="2024-05-29T12:22:33.093" v="728"/>
          <ac:picMkLst>
            <pc:docMk/>
            <pc:sldMk cId="1847194073" sldId="457"/>
            <ac:picMk id="33" creationId="{873A33EB-5D9D-85F0-73AC-AC6FE9865AA2}"/>
          </ac:picMkLst>
        </pc:picChg>
      </pc:sldChg>
    </pc:docChg>
  </pc:docChgLst>
  <pc:docChgLst>
    <pc:chgData name="Junyuan JIANG (20320507)" userId="S::ssyjj1@nottingham.edu.cn::643e8eaf-d59a-4333-8c72-0a0b4f65e92d" providerId="AD" clId="Web-{3F83A7AB-4953-BDD8-1B7B-1D4FDF1FAE23}"/>
    <pc:docChg chg="addSld delSld modSld sldOrd">
      <pc:chgData name="Junyuan JIANG (20320507)" userId="S::ssyjj1@nottingham.edu.cn::643e8eaf-d59a-4333-8c72-0a0b4f65e92d" providerId="AD" clId="Web-{3F83A7AB-4953-BDD8-1B7B-1D4FDF1FAE23}" dt="2024-05-29T13:44:52.894" v="741" actId="1076"/>
      <pc:docMkLst>
        <pc:docMk/>
      </pc:docMkLst>
      <pc:sldChg chg="add del">
        <pc:chgData name="Junyuan JIANG (20320507)" userId="S::ssyjj1@nottingham.edu.cn::643e8eaf-d59a-4333-8c72-0a0b4f65e92d" providerId="AD" clId="Web-{3F83A7AB-4953-BDD8-1B7B-1D4FDF1FAE23}" dt="2024-05-29T11:24:35.173" v="1"/>
        <pc:sldMkLst>
          <pc:docMk/>
          <pc:sldMk cId="3758917383" sldId="256"/>
        </pc:sldMkLst>
      </pc:sldChg>
      <pc:sldChg chg="add del">
        <pc:chgData name="Junyuan JIANG (20320507)" userId="S::ssyjj1@nottingham.edu.cn::643e8eaf-d59a-4333-8c72-0a0b4f65e92d" providerId="AD" clId="Web-{3F83A7AB-4953-BDD8-1B7B-1D4FDF1FAE23}" dt="2024-05-29T11:25:22.751" v="8"/>
        <pc:sldMkLst>
          <pc:docMk/>
          <pc:sldMk cId="534518445" sldId="257"/>
        </pc:sldMkLst>
      </pc:sldChg>
      <pc:sldChg chg="addSp delSp modSp new del">
        <pc:chgData name="Junyuan JIANG (20320507)" userId="S::ssyjj1@nottingham.edu.cn::643e8eaf-d59a-4333-8c72-0a0b4f65e92d" providerId="AD" clId="Web-{3F83A7AB-4953-BDD8-1B7B-1D4FDF1FAE23}" dt="2024-05-29T12:30:08.150" v="219"/>
        <pc:sldMkLst>
          <pc:docMk/>
          <pc:sldMk cId="2401654901" sldId="441"/>
        </pc:sldMkLst>
        <pc:spChg chg="del">
          <ac:chgData name="Junyuan JIANG (20320507)" userId="S::ssyjj1@nottingham.edu.cn::643e8eaf-d59a-4333-8c72-0a0b4f65e92d" providerId="AD" clId="Web-{3F83A7AB-4953-BDD8-1B7B-1D4FDF1FAE23}" dt="2024-05-29T11:25:02.438" v="4"/>
          <ac:spMkLst>
            <pc:docMk/>
            <pc:sldMk cId="2401654901" sldId="441"/>
            <ac:spMk id="2" creationId="{E520DD1A-2A96-0A7E-A476-EB4B800B0087}"/>
          </ac:spMkLst>
        </pc:spChg>
        <pc:picChg chg="add mod">
          <ac:chgData name="Junyuan JIANG (20320507)" userId="S::ssyjj1@nottingham.edu.cn::643e8eaf-d59a-4333-8c72-0a0b4f65e92d" providerId="AD" clId="Web-{3F83A7AB-4953-BDD8-1B7B-1D4FDF1FAE23}" dt="2024-05-29T11:24:58.220" v="3"/>
          <ac:picMkLst>
            <pc:docMk/>
            <pc:sldMk cId="2401654901" sldId="441"/>
            <ac:picMk id="3" creationId="{70E93E88-202A-4F84-03B4-7917FE2F3100}"/>
          </ac:picMkLst>
        </pc:picChg>
      </pc:sldChg>
      <pc:sldChg chg="new del">
        <pc:chgData name="Junyuan JIANG (20320507)" userId="S::ssyjj1@nottingham.edu.cn::643e8eaf-d59a-4333-8c72-0a0b4f65e92d" providerId="AD" clId="Web-{3F83A7AB-4953-BDD8-1B7B-1D4FDF1FAE23}" dt="2024-05-29T11:25:18.642" v="7"/>
        <pc:sldMkLst>
          <pc:docMk/>
          <pc:sldMk cId="313181400" sldId="442"/>
        </pc:sldMkLst>
      </pc:sldChg>
      <pc:sldChg chg="addSp delSp modSp new">
        <pc:chgData name="Junyuan JIANG (20320507)" userId="S::ssyjj1@nottingham.edu.cn::643e8eaf-d59a-4333-8c72-0a0b4f65e92d" providerId="AD" clId="Web-{3F83A7AB-4953-BDD8-1B7B-1D4FDF1FAE23}" dt="2024-05-29T13:44:52.894" v="741" actId="1076"/>
        <pc:sldMkLst>
          <pc:docMk/>
          <pc:sldMk cId="2679278774" sldId="442"/>
        </pc:sldMkLst>
        <pc:spChg chg="mod">
          <ac:chgData name="Junyuan JIANG (20320507)" userId="S::ssyjj1@nottingham.edu.cn::643e8eaf-d59a-4333-8c72-0a0b4f65e92d" providerId="AD" clId="Web-{3F83A7AB-4953-BDD8-1B7B-1D4FDF1FAE23}" dt="2024-05-29T11:33:18.517" v="18" actId="20577"/>
          <ac:spMkLst>
            <pc:docMk/>
            <pc:sldMk cId="2679278774" sldId="442"/>
            <ac:spMk id="2" creationId="{B9D74C77-FA63-AD72-B01C-C12A51B8D355}"/>
          </ac:spMkLst>
        </pc:spChg>
        <pc:spChg chg="add del mod">
          <ac:chgData name="Junyuan JIANG (20320507)" userId="S::ssyjj1@nottingham.edu.cn::643e8eaf-d59a-4333-8c72-0a0b4f65e92d" providerId="AD" clId="Web-{3F83A7AB-4953-BDD8-1B7B-1D4FDF1FAE23}" dt="2024-05-29T13:34:51.356" v="686"/>
          <ac:spMkLst>
            <pc:docMk/>
            <pc:sldMk cId="2679278774" sldId="442"/>
            <ac:spMk id="10" creationId="{0026C860-4EF3-BF10-1A69-DB2A38E2FE06}"/>
          </ac:spMkLst>
        </pc:spChg>
        <pc:spChg chg="add mod">
          <ac:chgData name="Junyuan JIANG (20320507)" userId="S::ssyjj1@nottingham.edu.cn::643e8eaf-d59a-4333-8c72-0a0b4f65e92d" providerId="AD" clId="Web-{3F83A7AB-4953-BDD8-1B7B-1D4FDF1FAE23}" dt="2024-05-29T13:44:52.894" v="741" actId="1076"/>
          <ac:spMkLst>
            <pc:docMk/>
            <pc:sldMk cId="2679278774" sldId="442"/>
            <ac:spMk id="14" creationId="{C0D72C33-3D1A-4CF1-2E84-1B59EC256108}"/>
          </ac:spMkLst>
        </pc:spChg>
        <pc:picChg chg="add del mod">
          <ac:chgData name="Junyuan JIANG (20320507)" userId="S::ssyjj1@nottingham.edu.cn::643e8eaf-d59a-4333-8c72-0a0b4f65e92d" providerId="AD" clId="Web-{3F83A7AB-4953-BDD8-1B7B-1D4FDF1FAE23}" dt="2024-05-29T13:41:01.120" v="692"/>
          <ac:picMkLst>
            <pc:docMk/>
            <pc:sldMk cId="2679278774" sldId="442"/>
            <ac:picMk id="3" creationId="{EF1CCA3A-E19F-6E3E-E890-2FA066BAACBC}"/>
          </ac:picMkLst>
        </pc:picChg>
        <pc:picChg chg="add del mod modCrop">
          <ac:chgData name="Junyuan JIANG (20320507)" userId="S::ssyjj1@nottingham.edu.cn::643e8eaf-d59a-4333-8c72-0a0b4f65e92d" providerId="AD" clId="Web-{3F83A7AB-4953-BDD8-1B7B-1D4FDF1FAE23}" dt="2024-05-29T11:33:20.939" v="19"/>
          <ac:picMkLst>
            <pc:docMk/>
            <pc:sldMk cId="2679278774" sldId="442"/>
            <ac:picMk id="3" creationId="{FCB70F59-EAEB-E822-AA5B-C671BE87BBCF}"/>
          </ac:picMkLst>
        </pc:picChg>
        <pc:picChg chg="add del mod">
          <ac:chgData name="Junyuan JIANG (20320507)" userId="S::ssyjj1@nottingham.edu.cn::643e8eaf-d59a-4333-8c72-0a0b4f65e92d" providerId="AD" clId="Web-{3F83A7AB-4953-BDD8-1B7B-1D4FDF1FAE23}" dt="2024-05-29T13:40:13.649" v="688"/>
          <ac:picMkLst>
            <pc:docMk/>
            <pc:sldMk cId="2679278774" sldId="442"/>
            <ac:picMk id="4" creationId="{0B1AAF3A-A259-68E4-273B-A80926DF92DB}"/>
          </ac:picMkLst>
        </pc:picChg>
        <pc:picChg chg="add del mod modCrop">
          <ac:chgData name="Junyuan JIANG (20320507)" userId="S::ssyjj1@nottingham.edu.cn::643e8eaf-d59a-4333-8c72-0a0b4f65e92d" providerId="AD" clId="Web-{3F83A7AB-4953-BDD8-1B7B-1D4FDF1FAE23}" dt="2024-05-29T13:41:44.981" v="698"/>
          <ac:picMkLst>
            <pc:docMk/>
            <pc:sldMk cId="2679278774" sldId="442"/>
            <ac:picMk id="5" creationId="{E73E767C-4D0D-B55A-5E45-8F6181DE82A9}"/>
          </ac:picMkLst>
        </pc:picChg>
        <pc:picChg chg="add mod">
          <ac:chgData name="Junyuan JIANG (20320507)" userId="S::ssyjj1@nottingham.edu.cn::643e8eaf-d59a-4333-8c72-0a0b4f65e92d" providerId="AD" clId="Web-{3F83A7AB-4953-BDD8-1B7B-1D4FDF1FAE23}" dt="2024-05-29T13:43:13.047" v="716" actId="14100"/>
          <ac:picMkLst>
            <pc:docMk/>
            <pc:sldMk cId="2679278774" sldId="442"/>
            <ac:picMk id="6" creationId="{FDF18F46-608A-D4C1-D614-0A8A3EF65E8E}"/>
          </ac:picMkLst>
        </pc:picChg>
        <pc:picChg chg="add del mod">
          <ac:chgData name="Junyuan JIANG (20320507)" userId="S::ssyjj1@nottingham.edu.cn::643e8eaf-d59a-4333-8c72-0a0b4f65e92d" providerId="AD" clId="Web-{3F83A7AB-4953-BDD8-1B7B-1D4FDF1FAE23}" dt="2024-05-29T13:41:26.777" v="696"/>
          <ac:picMkLst>
            <pc:docMk/>
            <pc:sldMk cId="2679278774" sldId="442"/>
            <ac:picMk id="7" creationId="{050EEA99-A9F1-FB8B-C4CE-1D5CD72927A3}"/>
          </ac:picMkLst>
        </pc:picChg>
        <pc:picChg chg="add del mod">
          <ac:chgData name="Junyuan JIANG (20320507)" userId="S::ssyjj1@nottingham.edu.cn::643e8eaf-d59a-4333-8c72-0a0b4f65e92d" providerId="AD" clId="Web-{3F83A7AB-4953-BDD8-1B7B-1D4FDF1FAE23}" dt="2024-05-29T13:41:46.168" v="699"/>
          <ac:picMkLst>
            <pc:docMk/>
            <pc:sldMk cId="2679278774" sldId="442"/>
            <ac:picMk id="8" creationId="{D7E85BC0-B287-4361-7B87-B0B321935F60}"/>
          </ac:picMkLst>
        </pc:picChg>
        <pc:picChg chg="add del mod">
          <ac:chgData name="Junyuan JIANG (20320507)" userId="S::ssyjj1@nottingham.edu.cn::643e8eaf-d59a-4333-8c72-0a0b4f65e92d" providerId="AD" clId="Web-{3F83A7AB-4953-BDD8-1B7B-1D4FDF1FAE23}" dt="2024-05-29T13:34:52.450" v="687"/>
          <ac:picMkLst>
            <pc:docMk/>
            <pc:sldMk cId="2679278774" sldId="442"/>
            <ac:picMk id="9" creationId="{15FD5F88-59C6-34B4-1B67-51887521538F}"/>
          </ac:picMkLst>
        </pc:picChg>
        <pc:picChg chg="add mod">
          <ac:chgData name="Junyuan JIANG (20320507)" userId="S::ssyjj1@nottingham.edu.cn::643e8eaf-d59a-4333-8c72-0a0b4f65e92d" providerId="AD" clId="Web-{3F83A7AB-4953-BDD8-1B7B-1D4FDF1FAE23}" dt="2024-05-29T13:42:35.139" v="709" actId="14100"/>
          <ac:picMkLst>
            <pc:docMk/>
            <pc:sldMk cId="2679278774" sldId="442"/>
            <ac:picMk id="11" creationId="{672EE789-F856-EDC1-D496-F6A7F657FCA4}"/>
          </ac:picMkLst>
        </pc:picChg>
        <pc:picChg chg="add mod">
          <ac:chgData name="Junyuan JIANG (20320507)" userId="S::ssyjj1@nottingham.edu.cn::643e8eaf-d59a-4333-8c72-0a0b4f65e92d" providerId="AD" clId="Web-{3F83A7AB-4953-BDD8-1B7B-1D4FDF1FAE23}" dt="2024-05-29T13:42:44.639" v="711" actId="14100"/>
          <ac:picMkLst>
            <pc:docMk/>
            <pc:sldMk cId="2679278774" sldId="442"/>
            <ac:picMk id="12" creationId="{FEEA25C6-BF01-830F-C770-A28CEC5AD455}"/>
          </ac:picMkLst>
        </pc:picChg>
        <pc:picChg chg="add mod">
          <ac:chgData name="Junyuan JIANG (20320507)" userId="S::ssyjj1@nottingham.edu.cn::643e8eaf-d59a-4333-8c72-0a0b4f65e92d" providerId="AD" clId="Web-{3F83A7AB-4953-BDD8-1B7B-1D4FDF1FAE23}" dt="2024-05-29T13:42:59.140" v="715" actId="1076"/>
          <ac:picMkLst>
            <pc:docMk/>
            <pc:sldMk cId="2679278774" sldId="442"/>
            <ac:picMk id="13" creationId="{1C2DF0BB-17B8-C1DC-C152-73C349BDD751}"/>
          </ac:picMkLst>
        </pc:picChg>
      </pc:sldChg>
      <pc:sldChg chg="ord">
        <pc:chgData name="Junyuan JIANG (20320507)" userId="S::ssyjj1@nottingham.edu.cn::643e8eaf-d59a-4333-8c72-0a0b4f65e92d" providerId="AD" clId="Web-{3F83A7AB-4953-BDD8-1B7B-1D4FDF1FAE23}" dt="2024-05-29T11:53:21.956" v="194"/>
        <pc:sldMkLst>
          <pc:docMk/>
          <pc:sldMk cId="2868545713" sldId="447"/>
        </pc:sldMkLst>
      </pc:sldChg>
      <pc:sldChg chg="addSp delSp modSp new ord">
        <pc:chgData name="Junyuan JIANG (20320507)" userId="S::ssyjj1@nottingham.edu.cn::643e8eaf-d59a-4333-8c72-0a0b4f65e92d" providerId="AD" clId="Web-{3F83A7AB-4953-BDD8-1B7B-1D4FDF1FAE23}" dt="2024-05-29T13:32:54.321" v="685" actId="20577"/>
        <pc:sldMkLst>
          <pc:docMk/>
          <pc:sldMk cId="1516973860" sldId="450"/>
        </pc:sldMkLst>
        <pc:spChg chg="mod">
          <ac:chgData name="Junyuan JIANG (20320507)" userId="S::ssyjj1@nottingham.edu.cn::643e8eaf-d59a-4333-8c72-0a0b4f65e92d" providerId="AD" clId="Web-{3F83A7AB-4953-BDD8-1B7B-1D4FDF1FAE23}" dt="2024-05-29T11:50:49.158" v="167" actId="20577"/>
          <ac:spMkLst>
            <pc:docMk/>
            <pc:sldMk cId="1516973860" sldId="450"/>
            <ac:spMk id="2" creationId="{5C7EA4AB-DCA5-0EFF-F866-BE269096A937}"/>
          </ac:spMkLst>
        </pc:spChg>
        <pc:spChg chg="add del mod">
          <ac:chgData name="Junyuan JIANG (20320507)" userId="S::ssyjj1@nottingham.edu.cn::643e8eaf-d59a-4333-8c72-0a0b4f65e92d" providerId="AD" clId="Web-{3F83A7AB-4953-BDD8-1B7B-1D4FDF1FAE23}" dt="2024-05-29T13:01:11.610" v="230"/>
          <ac:spMkLst>
            <pc:docMk/>
            <pc:sldMk cId="1516973860" sldId="450"/>
            <ac:spMk id="15" creationId="{DB920F50-D670-4449-9AC1-69FF62BCD2A5}"/>
          </ac:spMkLst>
        </pc:spChg>
        <pc:spChg chg="add del">
          <ac:chgData name="Junyuan JIANG (20320507)" userId="S::ssyjj1@nottingham.edu.cn::643e8eaf-d59a-4333-8c72-0a0b4f65e92d" providerId="AD" clId="Web-{3F83A7AB-4953-BDD8-1B7B-1D4FDF1FAE23}" dt="2024-05-29T13:08:32.033" v="232"/>
          <ac:spMkLst>
            <pc:docMk/>
            <pc:sldMk cId="1516973860" sldId="450"/>
            <ac:spMk id="16" creationId="{B81737A5-F855-1934-436A-EED1FCCD00D1}"/>
          </ac:spMkLst>
        </pc:spChg>
        <pc:spChg chg="add mod">
          <ac:chgData name="Junyuan JIANG (20320507)" userId="S::ssyjj1@nottingham.edu.cn::643e8eaf-d59a-4333-8c72-0a0b4f65e92d" providerId="AD" clId="Web-{3F83A7AB-4953-BDD8-1B7B-1D4FDF1FAE23}" dt="2024-05-29T13:32:54.321" v="685" actId="20577"/>
          <ac:spMkLst>
            <pc:docMk/>
            <pc:sldMk cId="1516973860" sldId="450"/>
            <ac:spMk id="17" creationId="{050848EC-05C5-5FD3-6F7F-CB7BD07E3B36}"/>
          </ac:spMkLst>
        </pc:spChg>
        <pc:spChg chg="add">
          <ac:chgData name="Junyuan JIANG (20320507)" userId="S::ssyjj1@nottingham.edu.cn::643e8eaf-d59a-4333-8c72-0a0b4f65e92d" providerId="AD" clId="Web-{3F83A7AB-4953-BDD8-1B7B-1D4FDF1FAE23}" dt="2024-05-29T13:25:18.882" v="634"/>
          <ac:spMkLst>
            <pc:docMk/>
            <pc:sldMk cId="1516973860" sldId="450"/>
            <ac:spMk id="18" creationId="{C313A7D3-8AFC-6E69-CE00-F333AD9B5E7D}"/>
          </ac:spMkLst>
        </pc:spChg>
        <pc:spChg chg="add del">
          <ac:chgData name="Junyuan JIANG (20320507)" userId="S::ssyjj1@nottingham.edu.cn::643e8eaf-d59a-4333-8c72-0a0b4f65e92d" providerId="AD" clId="Web-{3F83A7AB-4953-BDD8-1B7B-1D4FDF1FAE23}" dt="2024-05-29T13:25:27.633" v="636"/>
          <ac:spMkLst>
            <pc:docMk/>
            <pc:sldMk cId="1516973860" sldId="450"/>
            <ac:spMk id="19" creationId="{FC99BAE6-EEF0-00EA-5077-6881B683722E}"/>
          </ac:spMkLst>
        </pc:spChg>
        <pc:spChg chg="add mod">
          <ac:chgData name="Junyuan JIANG (20320507)" userId="S::ssyjj1@nottingham.edu.cn::643e8eaf-d59a-4333-8c72-0a0b4f65e92d" providerId="AD" clId="Web-{3F83A7AB-4953-BDD8-1B7B-1D4FDF1FAE23}" dt="2024-05-29T13:25:42.805" v="646" actId="1076"/>
          <ac:spMkLst>
            <pc:docMk/>
            <pc:sldMk cId="1516973860" sldId="450"/>
            <ac:spMk id="20" creationId="{1572AD4C-2055-98EA-C04A-107406A87E68}"/>
          </ac:spMkLst>
        </pc:spChg>
        <pc:picChg chg="add del mod">
          <ac:chgData name="Junyuan JIANG (20320507)" userId="S::ssyjj1@nottingham.edu.cn::643e8eaf-d59a-4333-8c72-0a0b4f65e92d" providerId="AD" clId="Web-{3F83A7AB-4953-BDD8-1B7B-1D4FDF1FAE23}" dt="2024-05-29T12:58:56.136" v="220"/>
          <ac:picMkLst>
            <pc:docMk/>
            <pc:sldMk cId="1516973860" sldId="450"/>
            <ac:picMk id="3" creationId="{C82007A3-5765-BF67-2A54-DB3101399C39}"/>
          </ac:picMkLst>
        </pc:picChg>
        <pc:picChg chg="add mod">
          <ac:chgData name="Junyuan JIANG (20320507)" userId="S::ssyjj1@nottingham.edu.cn::643e8eaf-d59a-4333-8c72-0a0b4f65e92d" providerId="AD" clId="Web-{3F83A7AB-4953-BDD8-1B7B-1D4FDF1FAE23}" dt="2024-05-29T11:40:10.815" v="67" actId="14100"/>
          <ac:picMkLst>
            <pc:docMk/>
            <pc:sldMk cId="1516973860" sldId="450"/>
            <ac:picMk id="4" creationId="{0E3AF844-65B7-8CB7-6DE1-5E9A9F08ACBD}"/>
          </ac:picMkLst>
        </pc:picChg>
        <pc:picChg chg="add mod">
          <ac:chgData name="Junyuan JIANG (20320507)" userId="S::ssyjj1@nottingham.edu.cn::643e8eaf-d59a-4333-8c72-0a0b4f65e92d" providerId="AD" clId="Web-{3F83A7AB-4953-BDD8-1B7B-1D4FDF1FAE23}" dt="2024-05-29T11:40:41.042" v="72" actId="14100"/>
          <ac:picMkLst>
            <pc:docMk/>
            <pc:sldMk cId="1516973860" sldId="450"/>
            <ac:picMk id="5" creationId="{3F3D0315-E723-262D-9A21-AEE93CFE1D2B}"/>
          </ac:picMkLst>
        </pc:picChg>
        <pc:picChg chg="add mod">
          <ac:chgData name="Junyuan JIANG (20320507)" userId="S::ssyjj1@nottingham.edu.cn::643e8eaf-d59a-4333-8c72-0a0b4f65e92d" providerId="AD" clId="Web-{3F83A7AB-4953-BDD8-1B7B-1D4FDF1FAE23}" dt="2024-05-29T11:41:01.464" v="74" actId="1076"/>
          <ac:picMkLst>
            <pc:docMk/>
            <pc:sldMk cId="1516973860" sldId="450"/>
            <ac:picMk id="6" creationId="{F86F38C2-0ACA-4F2E-C45C-C09DF293E6F7}"/>
          </ac:picMkLst>
        </pc:picChg>
        <pc:picChg chg="add mod">
          <ac:chgData name="Junyuan JIANG (20320507)" userId="S::ssyjj1@nottingham.edu.cn::643e8eaf-d59a-4333-8c72-0a0b4f65e92d" providerId="AD" clId="Web-{3F83A7AB-4953-BDD8-1B7B-1D4FDF1FAE23}" dt="2024-05-29T11:42:06.636" v="86" actId="1076"/>
          <ac:picMkLst>
            <pc:docMk/>
            <pc:sldMk cId="1516973860" sldId="450"/>
            <ac:picMk id="7" creationId="{998B7F8C-AF32-7036-74C5-34FE1CA22DFE}"/>
          </ac:picMkLst>
        </pc:picChg>
        <pc:picChg chg="add del mod">
          <ac:chgData name="Junyuan JIANG (20320507)" userId="S::ssyjj1@nottingham.edu.cn::643e8eaf-d59a-4333-8c72-0a0b4f65e92d" providerId="AD" clId="Web-{3F83A7AB-4953-BDD8-1B7B-1D4FDF1FAE23}" dt="2024-05-29T13:25:00.413" v="630"/>
          <ac:picMkLst>
            <pc:docMk/>
            <pc:sldMk cId="1516973860" sldId="450"/>
            <ac:picMk id="8" creationId="{D830FE68-2403-1FB9-48E2-B0FC3CA9C327}"/>
          </ac:picMkLst>
        </pc:picChg>
        <pc:picChg chg="add del mod">
          <ac:chgData name="Junyuan JIANG (20320507)" userId="S::ssyjj1@nottingham.edu.cn::643e8eaf-d59a-4333-8c72-0a0b4f65e92d" providerId="AD" clId="Web-{3F83A7AB-4953-BDD8-1B7B-1D4FDF1FAE23}" dt="2024-05-29T13:25:03.226" v="631"/>
          <ac:picMkLst>
            <pc:docMk/>
            <pc:sldMk cId="1516973860" sldId="450"/>
            <ac:picMk id="9" creationId="{A53792D4-A22A-93A0-27C8-44DB6A5EE1F4}"/>
          </ac:picMkLst>
        </pc:picChg>
        <pc:picChg chg="add del mod">
          <ac:chgData name="Junyuan JIANG (20320507)" userId="S::ssyjj1@nottingham.edu.cn::643e8eaf-d59a-4333-8c72-0a0b4f65e92d" providerId="AD" clId="Web-{3F83A7AB-4953-BDD8-1B7B-1D4FDF1FAE23}" dt="2024-05-29T13:25:13.023" v="633"/>
          <ac:picMkLst>
            <pc:docMk/>
            <pc:sldMk cId="1516973860" sldId="450"/>
            <ac:picMk id="10" creationId="{9D0E737D-F7B3-EBCA-BC2D-3370BAB0419D}"/>
          </ac:picMkLst>
        </pc:picChg>
        <pc:picChg chg="add mod">
          <ac:chgData name="Junyuan JIANG (20320507)" userId="S::ssyjj1@nottingham.edu.cn::643e8eaf-d59a-4333-8c72-0a0b4f65e92d" providerId="AD" clId="Web-{3F83A7AB-4953-BDD8-1B7B-1D4FDF1FAE23}" dt="2024-05-29T11:43:02.142" v="95" actId="14100"/>
          <ac:picMkLst>
            <pc:docMk/>
            <pc:sldMk cId="1516973860" sldId="450"/>
            <ac:picMk id="11" creationId="{3AFE35B5-7E9B-E11B-4B1C-18F83FBDD86C}"/>
          </ac:picMkLst>
        </pc:picChg>
        <pc:picChg chg="add del mod">
          <ac:chgData name="Junyuan JIANG (20320507)" userId="S::ssyjj1@nottingham.edu.cn::643e8eaf-d59a-4333-8c72-0a0b4f65e92d" providerId="AD" clId="Web-{3F83A7AB-4953-BDD8-1B7B-1D4FDF1FAE23}" dt="2024-05-29T12:59:35.966" v="222"/>
          <ac:picMkLst>
            <pc:docMk/>
            <pc:sldMk cId="1516973860" sldId="450"/>
            <ac:picMk id="12" creationId="{5D353417-A976-0098-3EAD-2A89BD9E4CC2}"/>
          </ac:picMkLst>
        </pc:picChg>
        <pc:picChg chg="add del mod">
          <ac:chgData name="Junyuan JIANG (20320507)" userId="S::ssyjj1@nottingham.edu.cn::643e8eaf-d59a-4333-8c72-0a0b4f65e92d" providerId="AD" clId="Web-{3F83A7AB-4953-BDD8-1B7B-1D4FDF1FAE23}" dt="2024-05-29T12:59:35.169" v="221"/>
          <ac:picMkLst>
            <pc:docMk/>
            <pc:sldMk cId="1516973860" sldId="450"/>
            <ac:picMk id="13" creationId="{93277407-259C-2D20-1C37-EDF52E4BBFC9}"/>
          </ac:picMkLst>
        </pc:picChg>
      </pc:sldChg>
      <pc:sldChg chg="addSp delSp modSp new ord">
        <pc:chgData name="Junyuan JIANG (20320507)" userId="S::ssyjj1@nottingham.edu.cn::643e8eaf-d59a-4333-8c72-0a0b4f65e92d" providerId="AD" clId="Web-{3F83A7AB-4953-BDD8-1B7B-1D4FDF1FAE23}" dt="2024-05-29T12:23:08.274" v="200"/>
        <pc:sldMkLst>
          <pc:docMk/>
          <pc:sldMk cId="3892912468" sldId="452"/>
        </pc:sldMkLst>
        <pc:spChg chg="mod">
          <ac:chgData name="Junyuan JIANG (20320507)" userId="S::ssyjj1@nottingham.edu.cn::643e8eaf-d59a-4333-8c72-0a0b4f65e92d" providerId="AD" clId="Web-{3F83A7AB-4953-BDD8-1B7B-1D4FDF1FAE23}" dt="2024-05-29T11:51:35.877" v="174" actId="20577"/>
          <ac:spMkLst>
            <pc:docMk/>
            <pc:sldMk cId="3892912468" sldId="452"/>
            <ac:spMk id="2" creationId="{FC7AAAC3-EFA2-3086-AC6F-6A832DD33A13}"/>
          </ac:spMkLst>
        </pc:spChg>
        <pc:picChg chg="add mod">
          <ac:chgData name="Junyuan JIANG (20320507)" userId="S::ssyjj1@nottingham.edu.cn::643e8eaf-d59a-4333-8c72-0a0b4f65e92d" providerId="AD" clId="Web-{3F83A7AB-4953-BDD8-1B7B-1D4FDF1FAE23}" dt="2024-05-29T11:48:28.564" v="137" actId="14100"/>
          <ac:picMkLst>
            <pc:docMk/>
            <pc:sldMk cId="3892912468" sldId="452"/>
            <ac:picMk id="3" creationId="{40955D87-9AED-2BB8-9BCC-5BED22D2A449}"/>
          </ac:picMkLst>
        </pc:picChg>
        <pc:picChg chg="add mod">
          <ac:chgData name="Junyuan JIANG (20320507)" userId="S::ssyjj1@nottingham.edu.cn::643e8eaf-d59a-4333-8c72-0a0b4f65e92d" providerId="AD" clId="Web-{3F83A7AB-4953-BDD8-1B7B-1D4FDF1FAE23}" dt="2024-05-29T11:48:31.642" v="138" actId="14100"/>
          <ac:picMkLst>
            <pc:docMk/>
            <pc:sldMk cId="3892912468" sldId="452"/>
            <ac:picMk id="4" creationId="{4176E7F7-DAFF-7615-651D-FE1D433A4622}"/>
          </ac:picMkLst>
        </pc:picChg>
        <pc:picChg chg="add mod">
          <ac:chgData name="Junyuan JIANG (20320507)" userId="S::ssyjj1@nottingham.edu.cn::643e8eaf-d59a-4333-8c72-0a0b4f65e92d" providerId="AD" clId="Web-{3F83A7AB-4953-BDD8-1B7B-1D4FDF1FAE23}" dt="2024-05-29T11:48:40.705" v="140" actId="1076"/>
          <ac:picMkLst>
            <pc:docMk/>
            <pc:sldMk cId="3892912468" sldId="452"/>
            <ac:picMk id="5" creationId="{3C6D8555-9168-E7CF-6B62-AE17C6269337}"/>
          </ac:picMkLst>
        </pc:picChg>
        <pc:picChg chg="add mod">
          <ac:chgData name="Junyuan JIANG (20320507)" userId="S::ssyjj1@nottingham.edu.cn::643e8eaf-d59a-4333-8c72-0a0b4f65e92d" providerId="AD" clId="Web-{3F83A7AB-4953-BDD8-1B7B-1D4FDF1FAE23}" dt="2024-05-29T11:48:44.314" v="141" actId="1076"/>
          <ac:picMkLst>
            <pc:docMk/>
            <pc:sldMk cId="3892912468" sldId="452"/>
            <ac:picMk id="6" creationId="{A1CA1B4C-E914-B98E-DE3A-FF2542C3342D}"/>
          </ac:picMkLst>
        </pc:picChg>
        <pc:picChg chg="add mod">
          <ac:chgData name="Junyuan JIANG (20320507)" userId="S::ssyjj1@nottingham.edu.cn::643e8eaf-d59a-4333-8c72-0a0b4f65e92d" providerId="AD" clId="Web-{3F83A7AB-4953-BDD8-1B7B-1D4FDF1FAE23}" dt="2024-05-29T11:48:03.283" v="132" actId="1076"/>
          <ac:picMkLst>
            <pc:docMk/>
            <pc:sldMk cId="3892912468" sldId="452"/>
            <ac:picMk id="7" creationId="{CD225AFC-2AA3-7350-32C7-C4BDA3B42577}"/>
          </ac:picMkLst>
        </pc:picChg>
        <pc:picChg chg="add mod">
          <ac:chgData name="Junyuan JIANG (20320507)" userId="S::ssyjj1@nottingham.edu.cn::643e8eaf-d59a-4333-8c72-0a0b4f65e92d" providerId="AD" clId="Web-{3F83A7AB-4953-BDD8-1B7B-1D4FDF1FAE23}" dt="2024-05-29T11:48:52.096" v="142" actId="1076"/>
          <ac:picMkLst>
            <pc:docMk/>
            <pc:sldMk cId="3892912468" sldId="452"/>
            <ac:picMk id="8" creationId="{6A66E3D3-7FBD-459C-8B45-764040ED218E}"/>
          </ac:picMkLst>
        </pc:picChg>
        <pc:picChg chg="add mod">
          <ac:chgData name="Junyuan JIANG (20320507)" userId="S::ssyjj1@nottingham.edu.cn::643e8eaf-d59a-4333-8c72-0a0b4f65e92d" providerId="AD" clId="Web-{3F83A7AB-4953-BDD8-1B7B-1D4FDF1FAE23}" dt="2024-05-29T11:48:57.408" v="143" actId="1076"/>
          <ac:picMkLst>
            <pc:docMk/>
            <pc:sldMk cId="3892912468" sldId="452"/>
            <ac:picMk id="9" creationId="{C5912CFA-00FF-1502-77E0-2AFE748FC8E4}"/>
          </ac:picMkLst>
        </pc:picChg>
        <pc:picChg chg="add mod">
          <ac:chgData name="Junyuan JIANG (20320507)" userId="S::ssyjj1@nottingham.edu.cn::643e8eaf-d59a-4333-8c72-0a0b4f65e92d" providerId="AD" clId="Web-{3F83A7AB-4953-BDD8-1B7B-1D4FDF1FAE23}" dt="2024-05-29T11:49:01.346" v="145" actId="1076"/>
          <ac:picMkLst>
            <pc:docMk/>
            <pc:sldMk cId="3892912468" sldId="452"/>
            <ac:picMk id="10" creationId="{B6FBE6F5-67DD-BD3E-D530-B5E2CDAD4D88}"/>
          </ac:picMkLst>
        </pc:picChg>
        <pc:picChg chg="add mod">
          <ac:chgData name="Junyuan JIANG (20320507)" userId="S::ssyjj1@nottingham.edu.cn::643e8eaf-d59a-4333-8c72-0a0b4f65e92d" providerId="AD" clId="Web-{3F83A7AB-4953-BDD8-1B7B-1D4FDF1FAE23}" dt="2024-05-29T11:49:06.252" v="146" actId="14100"/>
          <ac:picMkLst>
            <pc:docMk/>
            <pc:sldMk cId="3892912468" sldId="452"/>
            <ac:picMk id="11" creationId="{AB38E1C3-8003-A068-AC54-AD01AEB3FD7B}"/>
          </ac:picMkLst>
        </pc:picChg>
        <pc:picChg chg="add mod">
          <ac:chgData name="Junyuan JIANG (20320507)" userId="S::ssyjj1@nottingham.edu.cn::643e8eaf-d59a-4333-8c72-0a0b4f65e92d" providerId="AD" clId="Web-{3F83A7AB-4953-BDD8-1B7B-1D4FDF1FAE23}" dt="2024-05-29T11:49:25.033" v="150" actId="14100"/>
          <ac:picMkLst>
            <pc:docMk/>
            <pc:sldMk cId="3892912468" sldId="452"/>
            <ac:picMk id="12" creationId="{FCAF9065-4C3F-5BD9-EAA8-BA66AE33BC73}"/>
          </ac:picMkLst>
        </pc:picChg>
        <pc:picChg chg="add mod">
          <ac:chgData name="Junyuan JIANG (20320507)" userId="S::ssyjj1@nottingham.edu.cn::643e8eaf-d59a-4333-8c72-0a0b4f65e92d" providerId="AD" clId="Web-{3F83A7AB-4953-BDD8-1B7B-1D4FDF1FAE23}" dt="2024-05-29T11:49:43.799" v="154" actId="1076"/>
          <ac:picMkLst>
            <pc:docMk/>
            <pc:sldMk cId="3892912468" sldId="452"/>
            <ac:picMk id="13" creationId="{6DBEB67C-5237-7D44-E457-E4486DDF11AD}"/>
          </ac:picMkLst>
        </pc:picChg>
        <pc:picChg chg="add del mod">
          <ac:chgData name="Junyuan JIANG (20320507)" userId="S::ssyjj1@nottingham.edu.cn::643e8eaf-d59a-4333-8c72-0a0b4f65e92d" providerId="AD" clId="Web-{3F83A7AB-4953-BDD8-1B7B-1D4FDF1FAE23}" dt="2024-05-29T11:50:04.705" v="161"/>
          <ac:picMkLst>
            <pc:docMk/>
            <pc:sldMk cId="3892912468" sldId="452"/>
            <ac:picMk id="14" creationId="{49CCA03D-23F1-6B89-6976-975506297C06}"/>
          </ac:picMkLst>
        </pc:picChg>
        <pc:picChg chg="add mod">
          <ac:chgData name="Junyuan JIANG (20320507)" userId="S::ssyjj1@nottingham.edu.cn::643e8eaf-d59a-4333-8c72-0a0b4f65e92d" providerId="AD" clId="Web-{3F83A7AB-4953-BDD8-1B7B-1D4FDF1FAE23}" dt="2024-05-29T11:50:21.643" v="165" actId="1076"/>
          <ac:picMkLst>
            <pc:docMk/>
            <pc:sldMk cId="3892912468" sldId="452"/>
            <ac:picMk id="15" creationId="{A5ECB2C5-4D39-1594-2AEF-2D5D41A9B9C5}"/>
          </ac:picMkLst>
        </pc:picChg>
      </pc:sldChg>
      <pc:sldChg chg="addSp modSp new del ord">
        <pc:chgData name="Junyuan JIANG (20320507)" userId="S::ssyjj1@nottingham.edu.cn::643e8eaf-d59a-4333-8c72-0a0b4f65e92d" providerId="AD" clId="Web-{3F83A7AB-4953-BDD8-1B7B-1D4FDF1FAE23}" dt="2024-05-29T13:26:10.650" v="647"/>
        <pc:sldMkLst>
          <pc:docMk/>
          <pc:sldMk cId="4280454103" sldId="454"/>
        </pc:sldMkLst>
        <pc:spChg chg="mod">
          <ac:chgData name="Junyuan JIANG (20320507)" userId="S::ssyjj1@nottingham.edu.cn::643e8eaf-d59a-4333-8c72-0a0b4f65e92d" providerId="AD" clId="Web-{3F83A7AB-4953-BDD8-1B7B-1D4FDF1FAE23}" dt="2024-05-29T11:52:17.221" v="183" actId="20577"/>
          <ac:spMkLst>
            <pc:docMk/>
            <pc:sldMk cId="4280454103" sldId="454"/>
            <ac:spMk id="2" creationId="{CBFA8D72-1024-B7B8-E176-0FE4050849D1}"/>
          </ac:spMkLst>
        </pc:spChg>
        <pc:picChg chg="add mod">
          <ac:chgData name="Junyuan JIANG (20320507)" userId="S::ssyjj1@nottingham.edu.cn::643e8eaf-d59a-4333-8c72-0a0b4f65e92d" providerId="AD" clId="Web-{3F83A7AB-4953-BDD8-1B7B-1D4FDF1FAE23}" dt="2024-05-29T11:51:59.643" v="176"/>
          <ac:picMkLst>
            <pc:docMk/>
            <pc:sldMk cId="4280454103" sldId="454"/>
            <ac:picMk id="3" creationId="{71D10F93-8F93-7C23-CB2A-178320A1DBD9}"/>
          </ac:picMkLst>
        </pc:picChg>
      </pc:sldChg>
      <pc:sldChg chg="addSp modSp new del ord">
        <pc:chgData name="Junyuan JIANG (20320507)" userId="S::ssyjj1@nottingham.edu.cn::643e8eaf-d59a-4333-8c72-0a0b4f65e92d" providerId="AD" clId="Web-{3F83A7AB-4953-BDD8-1B7B-1D4FDF1FAE23}" dt="2024-05-29T13:26:10.853" v="648"/>
        <pc:sldMkLst>
          <pc:docMk/>
          <pc:sldMk cId="3337556431" sldId="455"/>
        </pc:sldMkLst>
        <pc:spChg chg="mod">
          <ac:chgData name="Junyuan JIANG (20320507)" userId="S::ssyjj1@nottingham.edu.cn::643e8eaf-d59a-4333-8c72-0a0b4f65e92d" providerId="AD" clId="Web-{3F83A7AB-4953-BDD8-1B7B-1D4FDF1FAE23}" dt="2024-05-29T11:53:15.300" v="193" actId="20577"/>
          <ac:spMkLst>
            <pc:docMk/>
            <pc:sldMk cId="3337556431" sldId="455"/>
            <ac:spMk id="2" creationId="{F7773EC9-97F1-942E-3429-B90C233D3715}"/>
          </ac:spMkLst>
        </pc:spChg>
        <pc:picChg chg="add mod">
          <ac:chgData name="Junyuan JIANG (20320507)" userId="S::ssyjj1@nottingham.edu.cn::643e8eaf-d59a-4333-8c72-0a0b4f65e92d" providerId="AD" clId="Web-{3F83A7AB-4953-BDD8-1B7B-1D4FDF1FAE23}" dt="2024-05-29T11:52:49.659" v="185"/>
          <ac:picMkLst>
            <pc:docMk/>
            <pc:sldMk cId="3337556431" sldId="455"/>
            <ac:picMk id="3" creationId="{46B9C87E-B949-CCE5-B035-690CEC426B5E}"/>
          </ac:picMkLst>
        </pc:picChg>
      </pc:sldChg>
      <pc:sldChg chg="modSp new">
        <pc:chgData name="Junyuan JIANG (20320507)" userId="S::ssyjj1@nottingham.edu.cn::643e8eaf-d59a-4333-8c72-0a0b4f65e92d" providerId="AD" clId="Web-{3F83A7AB-4953-BDD8-1B7B-1D4FDF1FAE23}" dt="2024-05-29T12:23:31.899" v="216" actId="20577"/>
        <pc:sldMkLst>
          <pc:docMk/>
          <pc:sldMk cId="2604469819" sldId="459"/>
        </pc:sldMkLst>
        <pc:spChg chg="mod">
          <ac:chgData name="Junyuan JIANG (20320507)" userId="S::ssyjj1@nottingham.edu.cn::643e8eaf-d59a-4333-8c72-0a0b4f65e92d" providerId="AD" clId="Web-{3F83A7AB-4953-BDD8-1B7B-1D4FDF1FAE23}" dt="2024-05-29T12:23:31.899" v="216" actId="20577"/>
          <ac:spMkLst>
            <pc:docMk/>
            <pc:sldMk cId="2604469819" sldId="459"/>
            <ac:spMk id="2" creationId="{AD21BBC4-E603-2636-E207-01290AD671AC}"/>
          </ac:spMkLst>
        </pc:spChg>
      </pc:sldChg>
      <pc:sldMasterChg chg="addSldLayout">
        <pc:chgData name="Junyuan JIANG (20320507)" userId="S::ssyjj1@nottingham.edu.cn::643e8eaf-d59a-4333-8c72-0a0b4f65e92d" providerId="AD" clId="Web-{3F83A7AB-4953-BDD8-1B7B-1D4FDF1FAE23}" dt="2024-05-29T11:24:22.782" v="0"/>
        <pc:sldMasterMkLst>
          <pc:docMk/>
          <pc:sldMasterMk cId="295760485" sldId="2147483660"/>
        </pc:sldMasterMkLst>
        <pc:sldLayoutChg chg="add">
          <pc:chgData name="Junyuan JIANG (20320507)" userId="S::ssyjj1@nottingham.edu.cn::643e8eaf-d59a-4333-8c72-0a0b4f65e92d" providerId="AD" clId="Web-{3F83A7AB-4953-BDD8-1B7B-1D4FDF1FAE23}" dt="2024-05-29T11:24:22.782" v="0"/>
          <pc:sldLayoutMkLst>
            <pc:docMk/>
            <pc:sldMasterMk cId="295760485" sldId="2147483660"/>
            <pc:sldLayoutMk cId="1894656434" sldId="2147483669"/>
          </pc:sldLayoutMkLst>
        </pc:sldLayoutChg>
      </pc:sldMasterChg>
    </pc:docChg>
  </pc:docChgLst>
  <pc:docChgLst>
    <pc:chgData name="YI NIE" userId="S::zcbi0013@nottingham.edu.cn::1263ad87-3f21-488f-a0b3-3beaf34da258" providerId="AD" clId="Web-{1FDD69DD-E9D8-CB31-CA28-3DCE3067A97D}"/>
    <pc:docChg chg="modSld sldOrd">
      <pc:chgData name="YI NIE" userId="S::zcbi0013@nottingham.edu.cn::1263ad87-3f21-488f-a0b3-3beaf34da258" providerId="AD" clId="Web-{1FDD69DD-E9D8-CB31-CA28-3DCE3067A97D}" dt="2024-05-29T13:48:19.516" v="308"/>
      <pc:docMkLst>
        <pc:docMk/>
      </pc:docMkLst>
      <pc:sldChg chg="modSp">
        <pc:chgData name="YI NIE" userId="S::zcbi0013@nottingham.edu.cn::1263ad87-3f21-488f-a0b3-3beaf34da258" providerId="AD" clId="Web-{1FDD69DD-E9D8-CB31-CA28-3DCE3067A97D}" dt="2024-05-29T13:08:19.079" v="249" actId="1076"/>
        <pc:sldMkLst>
          <pc:docMk/>
          <pc:sldMk cId="2862259319" sldId="435"/>
        </pc:sldMkLst>
        <pc:spChg chg="mod">
          <ac:chgData name="YI NIE" userId="S::zcbi0013@nottingham.edu.cn::1263ad87-3f21-488f-a0b3-3beaf34da258" providerId="AD" clId="Web-{1FDD69DD-E9D8-CB31-CA28-3DCE3067A97D}" dt="2024-05-29T12:50:30.450" v="163" actId="20577"/>
          <ac:spMkLst>
            <pc:docMk/>
            <pc:sldMk cId="2862259319" sldId="435"/>
            <ac:spMk id="2" creationId="{00000000-0000-0000-0000-000000000000}"/>
          </ac:spMkLst>
        </pc:spChg>
        <pc:spChg chg="mod">
          <ac:chgData name="YI NIE" userId="S::zcbi0013@nottingham.edu.cn::1263ad87-3f21-488f-a0b3-3beaf34da258" providerId="AD" clId="Web-{1FDD69DD-E9D8-CB31-CA28-3DCE3067A97D}" dt="2024-05-29T13:08:19.079" v="249" actId="1076"/>
          <ac:spMkLst>
            <pc:docMk/>
            <pc:sldMk cId="2862259319" sldId="435"/>
            <ac:spMk id="3" creationId="{00000000-0000-0000-0000-000000000000}"/>
          </ac:spMkLst>
        </pc:spChg>
        <pc:spChg chg="mod">
          <ac:chgData name="YI NIE" userId="S::zcbi0013@nottingham.edu.cn::1263ad87-3f21-488f-a0b3-3beaf34da258" providerId="AD" clId="Web-{1FDD69DD-E9D8-CB31-CA28-3DCE3067A97D}" dt="2024-05-29T13:05:39.078" v="231" actId="20577"/>
          <ac:spMkLst>
            <pc:docMk/>
            <pc:sldMk cId="2862259319" sldId="435"/>
            <ac:spMk id="4" creationId="{CBFC4380-0EF6-FA4F-BC59-875344AEA726}"/>
          </ac:spMkLst>
        </pc:spChg>
      </pc:sldChg>
      <pc:sldChg chg="addSp delSp modSp">
        <pc:chgData name="YI NIE" userId="S::zcbi0013@nottingham.edu.cn::1263ad87-3f21-488f-a0b3-3beaf34da258" providerId="AD" clId="Web-{1FDD69DD-E9D8-CB31-CA28-3DCE3067A97D}" dt="2024-05-29T13:44:00.611" v="280"/>
        <pc:sldMkLst>
          <pc:docMk/>
          <pc:sldMk cId="1580678697" sldId="439"/>
        </pc:sldMkLst>
        <pc:spChg chg="mod">
          <ac:chgData name="YI NIE" userId="S::zcbi0013@nottingham.edu.cn::1263ad87-3f21-488f-a0b3-3beaf34da258" providerId="AD" clId="Web-{1FDD69DD-E9D8-CB31-CA28-3DCE3067A97D}" dt="2024-05-29T13:41:55.549" v="277" actId="20577"/>
          <ac:spMkLst>
            <pc:docMk/>
            <pc:sldMk cId="1580678697" sldId="439"/>
            <ac:spMk id="2" creationId="{FAA541C4-AEC1-F51A-797E-601BA657A7BB}"/>
          </ac:spMkLst>
        </pc:spChg>
        <pc:picChg chg="del">
          <ac:chgData name="YI NIE" userId="S::zcbi0013@nottingham.edu.cn::1263ad87-3f21-488f-a0b3-3beaf34da258" providerId="AD" clId="Web-{1FDD69DD-E9D8-CB31-CA28-3DCE3067A97D}" dt="2024-05-29T13:40:02.066" v="270"/>
          <ac:picMkLst>
            <pc:docMk/>
            <pc:sldMk cId="1580678697" sldId="439"/>
            <ac:picMk id="11" creationId="{13FC89D7-140B-4EC5-AA0E-67C026DE0CC6}"/>
          </ac:picMkLst>
        </pc:picChg>
        <pc:picChg chg="del">
          <ac:chgData name="YI NIE" userId="S::zcbi0013@nottingham.edu.cn::1263ad87-3f21-488f-a0b3-3beaf34da258" providerId="AD" clId="Web-{1FDD69DD-E9D8-CB31-CA28-3DCE3067A97D}" dt="2024-05-29T13:42:50.237" v="279"/>
          <ac:picMkLst>
            <pc:docMk/>
            <pc:sldMk cId="1580678697" sldId="439"/>
            <ac:picMk id="15" creationId="{16405C21-7475-0A33-051E-F3CDC1044CF0}"/>
          </ac:picMkLst>
        </pc:picChg>
        <pc:picChg chg="add mod ord">
          <ac:chgData name="YI NIE" userId="S::zcbi0013@nottingham.edu.cn::1263ad87-3f21-488f-a0b3-3beaf34da258" providerId="AD" clId="Web-{1FDD69DD-E9D8-CB31-CA28-3DCE3067A97D}" dt="2024-05-29T13:40:37.831" v="273" actId="14100"/>
          <ac:picMkLst>
            <pc:docMk/>
            <pc:sldMk cId="1580678697" sldId="439"/>
            <ac:picMk id="16" creationId="{E795B3E2-0685-14E1-D08B-5C4452C98DCF}"/>
          </ac:picMkLst>
        </pc:picChg>
        <pc:picChg chg="del">
          <ac:chgData name="YI NIE" userId="S::zcbi0013@nottingham.edu.cn::1263ad87-3f21-488f-a0b3-3beaf34da258" providerId="AD" clId="Web-{1FDD69DD-E9D8-CB31-CA28-3DCE3067A97D}" dt="2024-05-29T13:42:47.127" v="278"/>
          <ac:picMkLst>
            <pc:docMk/>
            <pc:sldMk cId="1580678697" sldId="439"/>
            <ac:picMk id="17" creationId="{534310F7-3D6C-D21F-C879-B356B0C9D14D}"/>
          </ac:picMkLst>
        </pc:picChg>
        <pc:picChg chg="add mod">
          <ac:chgData name="YI NIE" userId="S::zcbi0013@nottingham.edu.cn::1263ad87-3f21-488f-a0b3-3beaf34da258" providerId="AD" clId="Web-{1FDD69DD-E9D8-CB31-CA28-3DCE3067A97D}" dt="2024-05-29T13:44:00.611" v="280"/>
          <ac:picMkLst>
            <pc:docMk/>
            <pc:sldMk cId="1580678697" sldId="439"/>
            <ac:picMk id="18" creationId="{8EA215C9-BE9D-9C75-BB74-ED2C0399AF18}"/>
          </ac:picMkLst>
        </pc:picChg>
      </pc:sldChg>
      <pc:sldChg chg="addSp modSp">
        <pc:chgData name="YI NIE" userId="S::zcbi0013@nottingham.edu.cn::1263ad87-3f21-488f-a0b3-3beaf34da258" providerId="AD" clId="Web-{1FDD69DD-E9D8-CB31-CA28-3DCE3067A97D}" dt="2024-05-29T13:30:11.193" v="269" actId="1076"/>
        <pc:sldMkLst>
          <pc:docMk/>
          <pc:sldMk cId="3886067690" sldId="444"/>
        </pc:sldMkLst>
        <pc:spChg chg="add mod">
          <ac:chgData name="YI NIE" userId="S::zcbi0013@nottingham.edu.cn::1263ad87-3f21-488f-a0b3-3beaf34da258" providerId="AD" clId="Web-{1FDD69DD-E9D8-CB31-CA28-3DCE3067A97D}" dt="2024-05-29T13:26:28.429" v="255" actId="1076"/>
          <ac:spMkLst>
            <pc:docMk/>
            <pc:sldMk cId="3886067690" sldId="444"/>
            <ac:spMk id="2" creationId="{04803990-75DA-60EA-66ED-BC67B2A70766}"/>
          </ac:spMkLst>
        </pc:spChg>
        <pc:spChg chg="add mod">
          <ac:chgData name="YI NIE" userId="S::zcbi0013@nottingham.edu.cn::1263ad87-3f21-488f-a0b3-3beaf34da258" providerId="AD" clId="Web-{1FDD69DD-E9D8-CB31-CA28-3DCE3067A97D}" dt="2024-05-29T13:29:52.240" v="268"/>
          <ac:spMkLst>
            <pc:docMk/>
            <pc:sldMk cId="3886067690" sldId="444"/>
            <ac:spMk id="2" creationId="{2C1161D8-D252-1159-DBB5-2CCEFA3730D3}"/>
          </ac:spMkLst>
        </pc:spChg>
        <pc:picChg chg="add mod">
          <ac:chgData name="YI NIE" userId="S::zcbi0013@nottingham.edu.cn::1263ad87-3f21-488f-a0b3-3beaf34da258" providerId="AD" clId="Web-{1FDD69DD-E9D8-CB31-CA28-3DCE3067A97D}" dt="2024-05-29T13:30:11.193" v="269" actId="1076"/>
          <ac:picMkLst>
            <pc:docMk/>
            <pc:sldMk cId="3886067690" sldId="444"/>
            <ac:picMk id="3" creationId="{6A9997BF-F527-C1EB-5601-A0A3B4B161F5}"/>
          </ac:picMkLst>
        </pc:picChg>
        <pc:picChg chg="mod">
          <ac:chgData name="YI NIE" userId="S::zcbi0013@nottingham.edu.cn::1263ad87-3f21-488f-a0b3-3beaf34da258" providerId="AD" clId="Web-{1FDD69DD-E9D8-CB31-CA28-3DCE3067A97D}" dt="2024-05-29T13:29:36.350" v="266" actId="1076"/>
          <ac:picMkLst>
            <pc:docMk/>
            <pc:sldMk cId="3886067690" sldId="444"/>
            <ac:picMk id="5" creationId="{9A58417A-9750-123E-1CED-ED242C1060E4}"/>
          </ac:picMkLst>
        </pc:picChg>
      </pc:sldChg>
      <pc:sldChg chg="addSp delSp modSp">
        <pc:chgData name="YI NIE" userId="S::zcbi0013@nottingham.edu.cn::1263ad87-3f21-488f-a0b3-3beaf34da258" providerId="AD" clId="Web-{1FDD69DD-E9D8-CB31-CA28-3DCE3067A97D}" dt="2024-05-29T13:48:19.516" v="308"/>
        <pc:sldMkLst>
          <pc:docMk/>
          <pc:sldMk cId="1288467893" sldId="449"/>
        </pc:sldMkLst>
        <pc:spChg chg="add mod">
          <ac:chgData name="YI NIE" userId="S::zcbi0013@nottingham.edu.cn::1263ad87-3f21-488f-a0b3-3beaf34da258" providerId="AD" clId="Web-{1FDD69DD-E9D8-CB31-CA28-3DCE3067A97D}" dt="2024-05-29T13:47:34.345" v="288" actId="1076"/>
          <ac:spMkLst>
            <pc:docMk/>
            <pc:sldMk cId="1288467893" sldId="449"/>
            <ac:spMk id="3" creationId="{2F63FE85-6730-2AA4-0B4D-79FA71725B5E}"/>
          </ac:spMkLst>
        </pc:spChg>
        <pc:spChg chg="add del mod">
          <ac:chgData name="YI NIE" userId="S::zcbi0013@nottingham.edu.cn::1263ad87-3f21-488f-a0b3-3beaf34da258" providerId="AD" clId="Web-{1FDD69DD-E9D8-CB31-CA28-3DCE3067A97D}" dt="2024-05-29T13:48:19.516" v="308"/>
          <ac:spMkLst>
            <pc:docMk/>
            <pc:sldMk cId="1288467893" sldId="449"/>
            <ac:spMk id="7" creationId="{4EE0895E-5285-2E6A-633A-E9F861998B50}"/>
          </ac:spMkLst>
        </pc:spChg>
      </pc:sldChg>
      <pc:sldChg chg="addSp modSp ord">
        <pc:chgData name="YI NIE" userId="S::zcbi0013@nottingham.edu.cn::1263ad87-3f21-488f-a0b3-3beaf34da258" providerId="AD" clId="Web-{1FDD69DD-E9D8-CB31-CA28-3DCE3067A97D}" dt="2024-05-29T12:45:33.558" v="119" actId="1076"/>
        <pc:sldMkLst>
          <pc:docMk/>
          <pc:sldMk cId="1516973860" sldId="450"/>
        </pc:sldMkLst>
        <pc:spChg chg="mod">
          <ac:chgData name="YI NIE" userId="S::zcbi0013@nottingham.edu.cn::1263ad87-3f21-488f-a0b3-3beaf34da258" providerId="AD" clId="Web-{1FDD69DD-E9D8-CB31-CA28-3DCE3067A97D}" dt="2024-05-29T12:43:31.995" v="109" actId="20577"/>
          <ac:spMkLst>
            <pc:docMk/>
            <pc:sldMk cId="1516973860" sldId="450"/>
            <ac:spMk id="2" creationId="{5C7EA4AB-DCA5-0EFF-F866-BE269096A937}"/>
          </ac:spMkLst>
        </pc:spChg>
        <pc:picChg chg="mod">
          <ac:chgData name="YI NIE" userId="S::zcbi0013@nottingham.edu.cn::1263ad87-3f21-488f-a0b3-3beaf34da258" providerId="AD" clId="Web-{1FDD69DD-E9D8-CB31-CA28-3DCE3067A97D}" dt="2024-05-29T12:45:33.558" v="119" actId="1076"/>
          <ac:picMkLst>
            <pc:docMk/>
            <pc:sldMk cId="1516973860" sldId="450"/>
            <ac:picMk id="3" creationId="{C82007A3-5765-BF67-2A54-DB3101399C39}"/>
          </ac:picMkLst>
        </pc:picChg>
        <pc:picChg chg="mod">
          <ac:chgData name="YI NIE" userId="S::zcbi0013@nottingham.edu.cn::1263ad87-3f21-488f-a0b3-3beaf34da258" providerId="AD" clId="Web-{1FDD69DD-E9D8-CB31-CA28-3DCE3067A97D}" dt="2024-05-29T12:45:30.464" v="118" actId="14100"/>
          <ac:picMkLst>
            <pc:docMk/>
            <pc:sldMk cId="1516973860" sldId="450"/>
            <ac:picMk id="4" creationId="{0E3AF844-65B7-8CB7-6DE1-5E9A9F08ACBD}"/>
          </ac:picMkLst>
        </pc:picChg>
        <pc:picChg chg="mod">
          <ac:chgData name="YI NIE" userId="S::zcbi0013@nottingham.edu.cn::1263ad87-3f21-488f-a0b3-3beaf34da258" providerId="AD" clId="Web-{1FDD69DD-E9D8-CB31-CA28-3DCE3067A97D}" dt="2024-05-29T12:45:26.995" v="116" actId="1076"/>
          <ac:picMkLst>
            <pc:docMk/>
            <pc:sldMk cId="1516973860" sldId="450"/>
            <ac:picMk id="5" creationId="{3F3D0315-E723-262D-9A21-AEE93CFE1D2B}"/>
          </ac:picMkLst>
        </pc:picChg>
        <pc:picChg chg="mod">
          <ac:chgData name="YI NIE" userId="S::zcbi0013@nottingham.edu.cn::1263ad87-3f21-488f-a0b3-3beaf34da258" providerId="AD" clId="Web-{1FDD69DD-E9D8-CB31-CA28-3DCE3067A97D}" dt="2024-05-29T12:41:11.447" v="51" actId="1076"/>
          <ac:picMkLst>
            <pc:docMk/>
            <pc:sldMk cId="1516973860" sldId="450"/>
            <ac:picMk id="10" creationId="{9D0E737D-F7B3-EBCA-BC2D-3370BAB0419D}"/>
          </ac:picMkLst>
        </pc:picChg>
        <pc:picChg chg="mod">
          <ac:chgData name="YI NIE" userId="S::zcbi0013@nottingham.edu.cn::1263ad87-3f21-488f-a0b3-3beaf34da258" providerId="AD" clId="Web-{1FDD69DD-E9D8-CB31-CA28-3DCE3067A97D}" dt="2024-05-29T12:40:34.182" v="39" actId="1076"/>
          <ac:picMkLst>
            <pc:docMk/>
            <pc:sldMk cId="1516973860" sldId="450"/>
            <ac:picMk id="11" creationId="{3AFE35B5-7E9B-E11B-4B1C-18F83FBDD86C}"/>
          </ac:picMkLst>
        </pc:picChg>
        <pc:picChg chg="add mod">
          <ac:chgData name="YI NIE" userId="S::zcbi0013@nottingham.edu.cn::1263ad87-3f21-488f-a0b3-3beaf34da258" providerId="AD" clId="Web-{1FDD69DD-E9D8-CB31-CA28-3DCE3067A97D}" dt="2024-05-29T12:45:21.573" v="112" actId="1076"/>
          <ac:picMkLst>
            <pc:docMk/>
            <pc:sldMk cId="1516973860" sldId="450"/>
            <ac:picMk id="14" creationId="{EFA052C1-2078-8BDE-9CEF-33C1094480AD}"/>
          </ac:picMkLst>
        </pc:picChg>
      </pc:sldChg>
      <pc:sldChg chg="ord">
        <pc:chgData name="YI NIE" userId="S::zcbi0013@nottingham.edu.cn::1263ad87-3f21-488f-a0b3-3beaf34da258" providerId="AD" clId="Web-{1FDD69DD-E9D8-CB31-CA28-3DCE3067A97D}" dt="2024-05-29T12:40:24.525" v="34"/>
        <pc:sldMkLst>
          <pc:docMk/>
          <pc:sldMk cId="3892912468" sldId="452"/>
        </pc:sldMkLst>
      </pc:sldChg>
      <pc:sldChg chg="addSp delSp modSp">
        <pc:chgData name="YI NIE" userId="S::zcbi0013@nottingham.edu.cn::1263ad87-3f21-488f-a0b3-3beaf34da258" providerId="AD" clId="Web-{1FDD69DD-E9D8-CB31-CA28-3DCE3067A97D}" dt="2024-05-29T13:25:57.944" v="252" actId="20577"/>
        <pc:sldMkLst>
          <pc:docMk/>
          <pc:sldMk cId="1847194073" sldId="457"/>
        </pc:sldMkLst>
        <pc:spChg chg="add mod">
          <ac:chgData name="YI NIE" userId="S::zcbi0013@nottingham.edu.cn::1263ad87-3f21-488f-a0b3-3beaf34da258" providerId="AD" clId="Web-{1FDD69DD-E9D8-CB31-CA28-3DCE3067A97D}" dt="2024-05-29T13:25:57.944" v="252" actId="20577"/>
          <ac:spMkLst>
            <pc:docMk/>
            <pc:sldMk cId="1847194073" sldId="457"/>
            <ac:spMk id="21" creationId="{960C4B76-1086-DEEF-2958-086EB853EE55}"/>
          </ac:spMkLst>
        </pc:spChg>
        <pc:picChg chg="add del">
          <ac:chgData name="YI NIE" userId="S::zcbi0013@nottingham.edu.cn::1263ad87-3f21-488f-a0b3-3beaf34da258" providerId="AD" clId="Web-{1FDD69DD-E9D8-CB31-CA28-3DCE3067A97D}" dt="2024-05-29T12:47:33.949" v="121"/>
          <ac:picMkLst>
            <pc:docMk/>
            <pc:sldMk cId="1847194073" sldId="457"/>
            <ac:picMk id="5" creationId="{E7AEB249-469C-5A65-C60C-A2FF77934602}"/>
          </ac:picMkLst>
        </pc:picChg>
        <pc:picChg chg="add del">
          <ac:chgData name="YI NIE" userId="S::zcbi0013@nottingham.edu.cn::1263ad87-3f21-488f-a0b3-3beaf34da258" providerId="AD" clId="Web-{1FDD69DD-E9D8-CB31-CA28-3DCE3067A97D}" dt="2024-05-29T12:47:38.543" v="123"/>
          <ac:picMkLst>
            <pc:docMk/>
            <pc:sldMk cId="1847194073" sldId="457"/>
            <ac:picMk id="20" creationId="{AAD12A3E-FAD5-9345-E130-C1D8D7DDC8F2}"/>
          </ac:picMkLst>
        </pc:picChg>
      </pc:sldChg>
      <pc:sldChg chg="addSp modSp">
        <pc:chgData name="YI NIE" userId="S::zcbi0013@nottingham.edu.cn::1263ad87-3f21-488f-a0b3-3beaf34da258" providerId="AD" clId="Web-{1FDD69DD-E9D8-CB31-CA28-3DCE3067A97D}" dt="2024-05-29T13:46:44.048" v="286" actId="1076"/>
        <pc:sldMkLst>
          <pc:docMk/>
          <pc:sldMk cId="847694646" sldId="458"/>
        </pc:sldMkLst>
        <pc:picChg chg="add mod">
          <ac:chgData name="YI NIE" userId="S::zcbi0013@nottingham.edu.cn::1263ad87-3f21-488f-a0b3-3beaf34da258" providerId="AD" clId="Web-{1FDD69DD-E9D8-CB31-CA28-3DCE3067A97D}" dt="2024-05-29T13:46:44.048" v="286" actId="1076"/>
          <ac:picMkLst>
            <pc:docMk/>
            <pc:sldMk cId="847694646" sldId="458"/>
            <ac:picMk id="3" creationId="{C5016A36-04E7-6813-C526-2ACA36EF068C}"/>
          </ac:picMkLst>
        </pc:picChg>
      </pc:sldChg>
      <pc:sldChg chg="addSp modSp ord addAnim">
        <pc:chgData name="YI NIE" userId="S::zcbi0013@nottingham.edu.cn::1263ad87-3f21-488f-a0b3-3beaf34da258" providerId="AD" clId="Web-{1FDD69DD-E9D8-CB31-CA28-3DCE3067A97D}" dt="2024-05-29T12:44:03.167" v="110" actId="1076"/>
        <pc:sldMkLst>
          <pc:docMk/>
          <pc:sldMk cId="3866542173" sldId="461"/>
        </pc:sldMkLst>
        <pc:spChg chg="mod">
          <ac:chgData name="YI NIE" userId="S::zcbi0013@nottingham.edu.cn::1263ad87-3f21-488f-a0b3-3beaf34da258" providerId="AD" clId="Web-{1FDD69DD-E9D8-CB31-CA28-3DCE3067A97D}" dt="2024-05-29T12:43:26.135" v="96" actId="20577"/>
          <ac:spMkLst>
            <pc:docMk/>
            <pc:sldMk cId="3866542173" sldId="461"/>
            <ac:spMk id="2" creationId="{F306487E-676E-F8B4-77D9-5044360C03AB}"/>
          </ac:spMkLst>
        </pc:spChg>
        <pc:picChg chg="mod">
          <ac:chgData name="YI NIE" userId="S::zcbi0013@nottingham.edu.cn::1263ad87-3f21-488f-a0b3-3beaf34da258" providerId="AD" clId="Web-{1FDD69DD-E9D8-CB31-CA28-3DCE3067A97D}" dt="2024-05-29T12:42:46.885" v="69" actId="1076"/>
          <ac:picMkLst>
            <pc:docMk/>
            <pc:sldMk cId="3866542173" sldId="461"/>
            <ac:picMk id="3" creationId="{454375FF-15C2-2811-2E96-D0EC41A00A99}"/>
          </ac:picMkLst>
        </pc:picChg>
        <pc:picChg chg="mod">
          <ac:chgData name="YI NIE" userId="S::zcbi0013@nottingham.edu.cn::1263ad87-3f21-488f-a0b3-3beaf34da258" providerId="AD" clId="Web-{1FDD69DD-E9D8-CB31-CA28-3DCE3067A97D}" dt="2024-05-29T12:42:53.245" v="72" actId="14100"/>
          <ac:picMkLst>
            <pc:docMk/>
            <pc:sldMk cId="3866542173" sldId="461"/>
            <ac:picMk id="5" creationId="{40755981-9F55-11F0-C1DD-58CEA4BC21E7}"/>
          </ac:picMkLst>
        </pc:picChg>
        <pc:picChg chg="add mod">
          <ac:chgData name="YI NIE" userId="S::zcbi0013@nottingham.edu.cn::1263ad87-3f21-488f-a0b3-3beaf34da258" providerId="AD" clId="Web-{1FDD69DD-E9D8-CB31-CA28-3DCE3067A97D}" dt="2024-05-29T12:42:56.198" v="73" actId="14100"/>
          <ac:picMkLst>
            <pc:docMk/>
            <pc:sldMk cId="3866542173" sldId="461"/>
            <ac:picMk id="8" creationId="{105E2C82-0970-85C0-796E-6070EFDBEA07}"/>
          </ac:picMkLst>
        </pc:picChg>
        <pc:picChg chg="add mod">
          <ac:chgData name="YI NIE" userId="S::zcbi0013@nottingham.edu.cn::1263ad87-3f21-488f-a0b3-3beaf34da258" providerId="AD" clId="Web-{1FDD69DD-E9D8-CB31-CA28-3DCE3067A97D}" dt="2024-05-29T12:44:03.167" v="110" actId="1076"/>
          <ac:picMkLst>
            <pc:docMk/>
            <pc:sldMk cId="3866542173" sldId="461"/>
            <ac:picMk id="10" creationId="{2B8804BA-5F07-9BF1-A568-E46428821BDE}"/>
          </ac:picMkLst>
        </pc:picChg>
        <pc:cxnChg chg="add mod">
          <ac:chgData name="YI NIE" userId="S::zcbi0013@nottingham.edu.cn::1263ad87-3f21-488f-a0b3-3beaf34da258" providerId="AD" clId="Web-{1FDD69DD-E9D8-CB31-CA28-3DCE3067A97D}" dt="2024-05-29T12:42:37.791" v="64" actId="1076"/>
          <ac:cxnSpMkLst>
            <pc:docMk/>
            <pc:sldMk cId="3866542173" sldId="461"/>
            <ac:cxnSpMk id="4" creationId="{8DF5941D-B4AA-184D-CF6E-6CF09DE60A8C}"/>
          </ac:cxnSpMkLst>
        </pc:cxnChg>
        <pc:cxnChg chg="mod">
          <ac:chgData name="YI NIE" userId="S::zcbi0013@nottingham.edu.cn::1263ad87-3f21-488f-a0b3-3beaf34da258" providerId="AD" clId="Web-{1FDD69DD-E9D8-CB31-CA28-3DCE3067A97D}" dt="2024-05-29T12:42:37.791" v="63" actId="1076"/>
          <ac:cxnSpMkLst>
            <pc:docMk/>
            <pc:sldMk cId="3866542173" sldId="461"/>
            <ac:cxnSpMk id="6" creationId="{18F4A1B4-2BB2-4F32-CCD2-E2E435958224}"/>
          </ac:cxnSpMkLst>
        </pc:cxnChg>
      </pc:sldChg>
    </pc:docChg>
  </pc:docChgLst>
  <pc:docChgLst>
    <pc:chgData name="Luying XIA (20417506)" userId="S::biylx9@nottingham.edu.cn::3124b598-1843-4899-9bf9-b110b8290e91" providerId="AD" clId="Web-{92E8092D-3936-AA8D-D327-2B9DB4074AA1}"/>
    <pc:docChg chg="delSld modSld">
      <pc:chgData name="Luying XIA (20417506)" userId="S::biylx9@nottingham.edu.cn::3124b598-1843-4899-9bf9-b110b8290e91" providerId="AD" clId="Web-{92E8092D-3936-AA8D-D327-2B9DB4074AA1}" dt="2024-05-29T12:31:43.483" v="102"/>
      <pc:docMkLst>
        <pc:docMk/>
      </pc:docMkLst>
      <pc:sldChg chg="del">
        <pc:chgData name="Luying XIA (20417506)" userId="S::biylx9@nottingham.edu.cn::3124b598-1843-4899-9bf9-b110b8290e91" providerId="AD" clId="Web-{92E8092D-3936-AA8D-D327-2B9DB4074AA1}" dt="2024-05-29T12:31:43.483" v="102"/>
        <pc:sldMkLst>
          <pc:docMk/>
          <pc:sldMk cId="2199241469" sldId="440"/>
        </pc:sldMkLst>
      </pc:sldChg>
      <pc:sldChg chg="modSp">
        <pc:chgData name="Luying XIA (20417506)" userId="S::biylx9@nottingham.edu.cn::3124b598-1843-4899-9bf9-b110b8290e91" providerId="AD" clId="Web-{92E8092D-3936-AA8D-D327-2B9DB4074AA1}" dt="2024-05-29T12:29:56.135" v="85" actId="1076"/>
        <pc:sldMkLst>
          <pc:docMk/>
          <pc:sldMk cId="2679278774" sldId="442"/>
        </pc:sldMkLst>
        <pc:spChg chg="mod">
          <ac:chgData name="Luying XIA (20417506)" userId="S::biylx9@nottingham.edu.cn::3124b598-1843-4899-9bf9-b110b8290e91" providerId="AD" clId="Web-{92E8092D-3936-AA8D-D327-2B9DB4074AA1}" dt="2024-05-29T12:28:20.928" v="69" actId="20577"/>
          <ac:spMkLst>
            <pc:docMk/>
            <pc:sldMk cId="2679278774" sldId="442"/>
            <ac:spMk id="2" creationId="{B9D74C77-FA63-AD72-B01C-C12A51B8D355}"/>
          </ac:spMkLst>
        </pc:spChg>
        <pc:picChg chg="mod">
          <ac:chgData name="Luying XIA (20417506)" userId="S::biylx9@nottingham.edu.cn::3124b598-1843-4899-9bf9-b110b8290e91" providerId="AD" clId="Web-{92E8092D-3936-AA8D-D327-2B9DB4074AA1}" dt="2024-05-29T12:29:49.713" v="83" actId="1076"/>
          <ac:picMkLst>
            <pc:docMk/>
            <pc:sldMk cId="2679278774" sldId="442"/>
            <ac:picMk id="4" creationId="{0B1AAF3A-A259-68E4-273B-A80926DF92DB}"/>
          </ac:picMkLst>
        </pc:picChg>
        <pc:picChg chg="mod">
          <ac:chgData name="Luying XIA (20417506)" userId="S::biylx9@nottingham.edu.cn::3124b598-1843-4899-9bf9-b110b8290e91" providerId="AD" clId="Web-{92E8092D-3936-AA8D-D327-2B9DB4074AA1}" dt="2024-05-29T12:29:48.166" v="82" actId="1076"/>
          <ac:picMkLst>
            <pc:docMk/>
            <pc:sldMk cId="2679278774" sldId="442"/>
            <ac:picMk id="5" creationId="{E73E767C-4D0D-B55A-5E45-8F6181DE82A9}"/>
          </ac:picMkLst>
        </pc:picChg>
        <pc:picChg chg="mod">
          <ac:chgData name="Luying XIA (20417506)" userId="S::biylx9@nottingham.edu.cn::3124b598-1843-4899-9bf9-b110b8290e91" providerId="AD" clId="Web-{92E8092D-3936-AA8D-D327-2B9DB4074AA1}" dt="2024-05-29T12:29:53.026" v="84" actId="1076"/>
          <ac:picMkLst>
            <pc:docMk/>
            <pc:sldMk cId="2679278774" sldId="442"/>
            <ac:picMk id="7" creationId="{050EEA99-A9F1-FB8B-C4CE-1D5CD72927A3}"/>
          </ac:picMkLst>
        </pc:picChg>
        <pc:picChg chg="mod">
          <ac:chgData name="Luying XIA (20417506)" userId="S::biylx9@nottingham.edu.cn::3124b598-1843-4899-9bf9-b110b8290e91" providerId="AD" clId="Web-{92E8092D-3936-AA8D-D327-2B9DB4074AA1}" dt="2024-05-29T12:29:56.135" v="85" actId="1076"/>
          <ac:picMkLst>
            <pc:docMk/>
            <pc:sldMk cId="2679278774" sldId="442"/>
            <ac:picMk id="8" creationId="{D7E85BC0-B287-4361-7B87-B0B321935F60}"/>
          </ac:picMkLst>
        </pc:picChg>
      </pc:sldChg>
      <pc:sldChg chg="modSp">
        <pc:chgData name="Luying XIA (20417506)" userId="S::biylx9@nottingham.edu.cn::3124b598-1843-4899-9bf9-b110b8290e91" providerId="AD" clId="Web-{92E8092D-3936-AA8D-D327-2B9DB4074AA1}" dt="2024-05-29T12:23:04.369" v="1" actId="14100"/>
        <pc:sldMkLst>
          <pc:docMk/>
          <pc:sldMk cId="3886067690" sldId="444"/>
        </pc:sldMkLst>
        <pc:spChg chg="mod">
          <ac:chgData name="Luying XIA (20417506)" userId="S::biylx9@nottingham.edu.cn::3124b598-1843-4899-9bf9-b110b8290e91" providerId="AD" clId="Web-{92E8092D-3936-AA8D-D327-2B9DB4074AA1}" dt="2024-05-29T12:23:04.369" v="1" actId="14100"/>
          <ac:spMkLst>
            <pc:docMk/>
            <pc:sldMk cId="3886067690" sldId="444"/>
            <ac:spMk id="9" creationId="{B20F0C2B-FC3C-D2D9-7C87-92BE149C2FE2}"/>
          </ac:spMkLst>
        </pc:spChg>
      </pc:sldChg>
      <pc:sldChg chg="modSp">
        <pc:chgData name="Luying XIA (20417506)" userId="S::biylx9@nottingham.edu.cn::3124b598-1843-4899-9bf9-b110b8290e91" providerId="AD" clId="Web-{92E8092D-3936-AA8D-D327-2B9DB4074AA1}" dt="2024-05-29T12:29:42.572" v="80" actId="1076"/>
        <pc:sldMkLst>
          <pc:docMk/>
          <pc:sldMk cId="2868545713" sldId="447"/>
        </pc:sldMkLst>
        <pc:spChg chg="mod">
          <ac:chgData name="Luying XIA (20417506)" userId="S::biylx9@nottingham.edu.cn::3124b598-1843-4899-9bf9-b110b8290e91" providerId="AD" clId="Web-{92E8092D-3936-AA8D-D327-2B9DB4074AA1}" dt="2024-05-29T12:29:42.572" v="80" actId="1076"/>
          <ac:spMkLst>
            <pc:docMk/>
            <pc:sldMk cId="2868545713" sldId="447"/>
            <ac:spMk id="3" creationId="{57B16FE0-B97F-95DF-0BE3-A46B6486BD15}"/>
          </ac:spMkLst>
        </pc:spChg>
      </pc:sldChg>
      <pc:sldChg chg="modSp">
        <pc:chgData name="Luying XIA (20417506)" userId="S::biylx9@nottingham.edu.cn::3124b598-1843-4899-9bf9-b110b8290e91" providerId="AD" clId="Web-{92E8092D-3936-AA8D-D327-2B9DB4074AA1}" dt="2024-05-29T12:29:15.743" v="77" actId="20577"/>
        <pc:sldMkLst>
          <pc:docMk/>
          <pc:sldMk cId="4280454103" sldId="454"/>
        </pc:sldMkLst>
        <pc:spChg chg="mod">
          <ac:chgData name="Luying XIA (20417506)" userId="S::biylx9@nottingham.edu.cn::3124b598-1843-4899-9bf9-b110b8290e91" providerId="AD" clId="Web-{92E8092D-3936-AA8D-D327-2B9DB4074AA1}" dt="2024-05-29T12:29:15.743" v="77" actId="20577"/>
          <ac:spMkLst>
            <pc:docMk/>
            <pc:sldMk cId="4280454103" sldId="454"/>
            <ac:spMk id="2" creationId="{CBFA8D72-1024-B7B8-E176-0FE4050849D1}"/>
          </ac:spMkLst>
        </pc:spChg>
      </pc:sldChg>
      <pc:sldChg chg="modSp">
        <pc:chgData name="Luying XIA (20417506)" userId="S::biylx9@nottingham.edu.cn::3124b598-1843-4899-9bf9-b110b8290e91" providerId="AD" clId="Web-{92E8092D-3936-AA8D-D327-2B9DB4074AA1}" dt="2024-05-29T12:29:07.837" v="74" actId="20577"/>
        <pc:sldMkLst>
          <pc:docMk/>
          <pc:sldMk cId="3337556431" sldId="455"/>
        </pc:sldMkLst>
        <pc:spChg chg="mod">
          <ac:chgData name="Luying XIA (20417506)" userId="S::biylx9@nottingham.edu.cn::3124b598-1843-4899-9bf9-b110b8290e91" providerId="AD" clId="Web-{92E8092D-3936-AA8D-D327-2B9DB4074AA1}" dt="2024-05-29T12:29:07.837" v="74" actId="20577"/>
          <ac:spMkLst>
            <pc:docMk/>
            <pc:sldMk cId="3337556431" sldId="455"/>
            <ac:spMk id="2" creationId="{F7773EC9-97F1-942E-3429-B90C233D3715}"/>
          </ac:spMkLst>
        </pc:spChg>
      </pc:sldChg>
      <pc:sldChg chg="del">
        <pc:chgData name="Luying XIA (20417506)" userId="S::biylx9@nottingham.edu.cn::3124b598-1843-4899-9bf9-b110b8290e91" providerId="AD" clId="Web-{92E8092D-3936-AA8D-D327-2B9DB4074AA1}" dt="2024-05-29T12:31:41.093" v="101"/>
        <pc:sldMkLst>
          <pc:docMk/>
          <pc:sldMk cId="334152186" sldId="456"/>
        </pc:sldMkLst>
      </pc:sldChg>
      <pc:sldChg chg="addSp delSp modSp">
        <pc:chgData name="Luying XIA (20417506)" userId="S::biylx9@nottingham.edu.cn::3124b598-1843-4899-9bf9-b110b8290e91" providerId="AD" clId="Web-{92E8092D-3936-AA8D-D327-2B9DB4074AA1}" dt="2024-05-29T12:31:30.155" v="100" actId="1076"/>
        <pc:sldMkLst>
          <pc:docMk/>
          <pc:sldMk cId="1847194073" sldId="457"/>
        </pc:sldMkLst>
        <pc:spChg chg="mod">
          <ac:chgData name="Luying XIA (20417506)" userId="S::biylx9@nottingham.edu.cn::3124b598-1843-4899-9bf9-b110b8290e91" providerId="AD" clId="Web-{92E8092D-3936-AA8D-D327-2B9DB4074AA1}" dt="2024-05-29T12:30:11.089" v="86" actId="1076"/>
          <ac:spMkLst>
            <pc:docMk/>
            <pc:sldMk cId="1847194073" sldId="457"/>
            <ac:spMk id="25" creationId="{051AB63D-EB60-46D9-9B3B-356A84057FCF}"/>
          </ac:spMkLst>
        </pc:spChg>
        <pc:spChg chg="mod">
          <ac:chgData name="Luying XIA (20417506)" userId="S::biylx9@nottingham.edu.cn::3124b598-1843-4899-9bf9-b110b8290e91" providerId="AD" clId="Web-{92E8092D-3936-AA8D-D327-2B9DB4074AA1}" dt="2024-05-29T12:30:11.105" v="87" actId="1076"/>
          <ac:spMkLst>
            <pc:docMk/>
            <pc:sldMk cId="1847194073" sldId="457"/>
            <ac:spMk id="26" creationId="{6F0958B8-9FFB-FFB8-4F2F-AFDC5A2E2EE7}"/>
          </ac:spMkLst>
        </pc:spChg>
        <pc:spChg chg="mod">
          <ac:chgData name="Luying XIA (20417506)" userId="S::biylx9@nottingham.edu.cn::3124b598-1843-4899-9bf9-b110b8290e91" providerId="AD" clId="Web-{92E8092D-3936-AA8D-D327-2B9DB4074AA1}" dt="2024-05-29T12:30:11.120" v="88" actId="1076"/>
          <ac:spMkLst>
            <pc:docMk/>
            <pc:sldMk cId="1847194073" sldId="457"/>
            <ac:spMk id="27" creationId="{8C6E4952-F944-15C1-9A35-21DCF6BADC81}"/>
          </ac:spMkLst>
        </pc:spChg>
        <pc:spChg chg="mod">
          <ac:chgData name="Luying XIA (20417506)" userId="S::biylx9@nottingham.edu.cn::3124b598-1843-4899-9bf9-b110b8290e91" providerId="AD" clId="Web-{92E8092D-3936-AA8D-D327-2B9DB4074AA1}" dt="2024-05-29T12:30:11.120" v="89" actId="1076"/>
          <ac:spMkLst>
            <pc:docMk/>
            <pc:sldMk cId="1847194073" sldId="457"/>
            <ac:spMk id="28" creationId="{9C367D61-9F73-18C0-CC9F-3F8247FBF5F9}"/>
          </ac:spMkLst>
        </pc:spChg>
        <pc:spChg chg="mod">
          <ac:chgData name="Luying XIA (20417506)" userId="S::biylx9@nottingham.edu.cn::3124b598-1843-4899-9bf9-b110b8290e91" providerId="AD" clId="Web-{92E8092D-3936-AA8D-D327-2B9DB4074AA1}" dt="2024-05-29T12:30:11.136" v="90" actId="1076"/>
          <ac:spMkLst>
            <pc:docMk/>
            <pc:sldMk cId="1847194073" sldId="457"/>
            <ac:spMk id="29" creationId="{7B2AFFE9-0BEB-C55A-4E43-3F3377CBF5DA}"/>
          </ac:spMkLst>
        </pc:spChg>
        <pc:spChg chg="mod">
          <ac:chgData name="Luying XIA (20417506)" userId="S::biylx9@nottingham.edu.cn::3124b598-1843-4899-9bf9-b110b8290e91" providerId="AD" clId="Web-{92E8092D-3936-AA8D-D327-2B9DB4074AA1}" dt="2024-05-29T12:30:11.152" v="91" actId="1076"/>
          <ac:spMkLst>
            <pc:docMk/>
            <pc:sldMk cId="1847194073" sldId="457"/>
            <ac:spMk id="30" creationId="{3D53FEF3-AA3B-31CB-8729-1A5A9C3838E2}"/>
          </ac:spMkLst>
        </pc:spChg>
        <pc:spChg chg="mod">
          <ac:chgData name="Luying XIA (20417506)" userId="S::biylx9@nottingham.edu.cn::3124b598-1843-4899-9bf9-b110b8290e91" providerId="AD" clId="Web-{92E8092D-3936-AA8D-D327-2B9DB4074AA1}" dt="2024-05-29T12:30:11.167" v="92" actId="1076"/>
          <ac:spMkLst>
            <pc:docMk/>
            <pc:sldMk cId="1847194073" sldId="457"/>
            <ac:spMk id="31" creationId="{4D768F5C-7602-3884-D6F9-4E86D3A2D6B5}"/>
          </ac:spMkLst>
        </pc:spChg>
        <pc:picChg chg="add mod">
          <ac:chgData name="Luying XIA (20417506)" userId="S::biylx9@nottingham.edu.cn::3124b598-1843-4899-9bf9-b110b8290e91" providerId="AD" clId="Web-{92E8092D-3936-AA8D-D327-2B9DB4074AA1}" dt="2024-05-29T12:30:11.198" v="93" actId="1076"/>
          <ac:picMkLst>
            <pc:docMk/>
            <pc:sldMk cId="1847194073" sldId="457"/>
            <ac:picMk id="4" creationId="{D51B922A-5F44-C8D2-DDEA-C6E5189DC77D}"/>
          </ac:picMkLst>
        </pc:picChg>
        <pc:picChg chg="add del mod modCrop">
          <ac:chgData name="Luying XIA (20417506)" userId="S::biylx9@nottingham.edu.cn::3124b598-1843-4899-9bf9-b110b8290e91" providerId="AD" clId="Web-{92E8092D-3936-AA8D-D327-2B9DB4074AA1}" dt="2024-05-29T12:26:31.237" v="42"/>
          <ac:picMkLst>
            <pc:docMk/>
            <pc:sldMk cId="1847194073" sldId="457"/>
            <ac:picMk id="11" creationId="{8E39A22B-E26B-0F00-0699-E67D069FF79B}"/>
          </ac:picMkLst>
        </pc:picChg>
        <pc:picChg chg="add del mod modCrop">
          <ac:chgData name="Luying XIA (20417506)" userId="S::biylx9@nottingham.edu.cn::3124b598-1843-4899-9bf9-b110b8290e91" providerId="AD" clId="Web-{92E8092D-3936-AA8D-D327-2B9DB4074AA1}" dt="2024-05-29T12:27:50.927" v="63"/>
          <ac:picMkLst>
            <pc:docMk/>
            <pc:sldMk cId="1847194073" sldId="457"/>
            <ac:picMk id="21" creationId="{8EE8AE36-D600-26E7-EC26-A1DBDC3D4112}"/>
          </ac:picMkLst>
        </pc:picChg>
        <pc:picChg chg="add mod">
          <ac:chgData name="Luying XIA (20417506)" userId="S::biylx9@nottingham.edu.cn::3124b598-1843-4899-9bf9-b110b8290e91" providerId="AD" clId="Web-{92E8092D-3936-AA8D-D327-2B9DB4074AA1}" dt="2024-05-29T12:30:11.214" v="94" actId="1076"/>
          <ac:picMkLst>
            <pc:docMk/>
            <pc:sldMk cId="1847194073" sldId="457"/>
            <ac:picMk id="32" creationId="{4E55E06C-65D9-8E21-1DDA-D762889F8A5B}"/>
          </ac:picMkLst>
        </pc:picChg>
        <pc:picChg chg="add del mod modCrop">
          <ac:chgData name="Luying XIA (20417506)" userId="S::biylx9@nottingham.edu.cn::3124b598-1843-4899-9bf9-b110b8290e91" providerId="AD" clId="Web-{92E8092D-3936-AA8D-D327-2B9DB4074AA1}" dt="2024-05-29T12:27:30.442" v="53"/>
          <ac:picMkLst>
            <pc:docMk/>
            <pc:sldMk cId="1847194073" sldId="457"/>
            <ac:picMk id="34" creationId="{09A0E1DE-E07D-1ED9-CE8F-7509E49971F5}"/>
          </ac:picMkLst>
        </pc:picChg>
        <pc:picChg chg="add mod">
          <ac:chgData name="Luying XIA (20417506)" userId="S::biylx9@nottingham.edu.cn::3124b598-1843-4899-9bf9-b110b8290e91" providerId="AD" clId="Web-{92E8092D-3936-AA8D-D327-2B9DB4074AA1}" dt="2024-05-29T12:30:11.230" v="95" actId="1076"/>
          <ac:picMkLst>
            <pc:docMk/>
            <pc:sldMk cId="1847194073" sldId="457"/>
            <ac:picMk id="36" creationId="{2645B282-44E6-76FA-C1E7-04788EC15A92}"/>
          </ac:picMkLst>
        </pc:picChg>
        <pc:picChg chg="add mod">
          <ac:chgData name="Luying XIA (20417506)" userId="S::biylx9@nottingham.edu.cn::3124b598-1843-4899-9bf9-b110b8290e91" providerId="AD" clId="Web-{92E8092D-3936-AA8D-D327-2B9DB4074AA1}" dt="2024-05-29T12:31:30.155" v="100" actId="1076"/>
          <ac:picMkLst>
            <pc:docMk/>
            <pc:sldMk cId="1847194073" sldId="457"/>
            <ac:picMk id="37" creationId="{1D2417E7-C149-8DB2-AD8E-DD34A197E006}"/>
          </ac:picMkLst>
        </pc:picChg>
      </pc:sldChg>
    </pc:docChg>
  </pc:docChgLst>
  <pc:docChgLst>
    <pc:chgData name="YI NIE" userId="603d9c33-fc92-4674-9c6a-2c1b9b8d3d92" providerId="ADAL" clId="{E2118F58-DFB7-40F6-8F82-3904623AB73B}"/>
    <pc:docChg chg="undo custSel modSld">
      <pc:chgData name="YI NIE" userId="603d9c33-fc92-4674-9c6a-2c1b9b8d3d92" providerId="ADAL" clId="{E2118F58-DFB7-40F6-8F82-3904623AB73B}" dt="2024-05-29T23:37:43.714" v="2093" actId="20577"/>
      <pc:docMkLst>
        <pc:docMk/>
      </pc:docMkLst>
      <pc:sldChg chg="modSp">
        <pc:chgData name="YI NIE" userId="603d9c33-fc92-4674-9c6a-2c1b9b8d3d92" providerId="ADAL" clId="{E2118F58-DFB7-40F6-8F82-3904623AB73B}" dt="2024-05-29T16:28:15.661" v="2034" actId="207"/>
        <pc:sldMkLst>
          <pc:docMk/>
          <pc:sldMk cId="1174593582" sldId="285"/>
        </pc:sldMkLst>
        <pc:spChg chg="mod">
          <ac:chgData name="YI NIE" userId="603d9c33-fc92-4674-9c6a-2c1b9b8d3d92" providerId="ADAL" clId="{E2118F58-DFB7-40F6-8F82-3904623AB73B}" dt="2024-05-29T14:03:19.461" v="7" actId="20577"/>
          <ac:spMkLst>
            <pc:docMk/>
            <pc:sldMk cId="1174593582" sldId="285"/>
            <ac:spMk id="4" creationId="{277E6933-3E32-ABD1-1E2E-C4B8E7F9087A}"/>
          </ac:spMkLst>
        </pc:spChg>
        <pc:spChg chg="mod">
          <ac:chgData name="YI NIE" userId="603d9c33-fc92-4674-9c6a-2c1b9b8d3d92" providerId="ADAL" clId="{E2118F58-DFB7-40F6-8F82-3904623AB73B}" dt="2024-05-29T16:28:15.661" v="2034" actId="207"/>
          <ac:spMkLst>
            <pc:docMk/>
            <pc:sldMk cId="1174593582" sldId="285"/>
            <ac:spMk id="5" creationId="{8D11D163-D2A5-27E1-1186-8937600E491E}"/>
          </ac:spMkLst>
        </pc:spChg>
      </pc:sldChg>
      <pc:sldChg chg="modSp modNotesTx">
        <pc:chgData name="YI NIE" userId="603d9c33-fc92-4674-9c6a-2c1b9b8d3d92" providerId="ADAL" clId="{E2118F58-DFB7-40F6-8F82-3904623AB73B}" dt="2024-05-29T16:28:29.067" v="2044" actId="20577"/>
        <pc:sldMkLst>
          <pc:docMk/>
          <pc:sldMk cId="2862259319" sldId="435"/>
        </pc:sldMkLst>
        <pc:spChg chg="mod">
          <ac:chgData name="YI NIE" userId="603d9c33-fc92-4674-9c6a-2c1b9b8d3d92" providerId="ADAL" clId="{E2118F58-DFB7-40F6-8F82-3904623AB73B}" dt="2024-05-29T16:28:29.067" v="2044" actId="20577"/>
          <ac:spMkLst>
            <pc:docMk/>
            <pc:sldMk cId="2862259319" sldId="435"/>
            <ac:spMk id="3" creationId="{00000000-0000-0000-0000-000000000000}"/>
          </ac:spMkLst>
        </pc:spChg>
        <pc:spChg chg="mod">
          <ac:chgData name="YI NIE" userId="603d9c33-fc92-4674-9c6a-2c1b9b8d3d92" providerId="ADAL" clId="{E2118F58-DFB7-40F6-8F82-3904623AB73B}" dt="2024-05-29T15:37:59.677" v="1251" actId="403"/>
          <ac:spMkLst>
            <pc:docMk/>
            <pc:sldMk cId="2862259319" sldId="435"/>
            <ac:spMk id="4" creationId="{CBFC4380-0EF6-FA4F-BC59-875344AEA726}"/>
          </ac:spMkLst>
        </pc:spChg>
      </pc:sldChg>
      <pc:sldChg chg="modSp modNotesTx">
        <pc:chgData name="YI NIE" userId="603d9c33-fc92-4674-9c6a-2c1b9b8d3d92" providerId="ADAL" clId="{E2118F58-DFB7-40F6-8F82-3904623AB73B}" dt="2024-05-29T15:45:23.903" v="1269" actId="20577"/>
        <pc:sldMkLst>
          <pc:docMk/>
          <pc:sldMk cId="2073501747" sldId="438"/>
        </pc:sldMkLst>
        <pc:spChg chg="mod">
          <ac:chgData name="YI NIE" userId="603d9c33-fc92-4674-9c6a-2c1b9b8d3d92" providerId="ADAL" clId="{E2118F58-DFB7-40F6-8F82-3904623AB73B}" dt="2024-05-29T14:24:29.669" v="117" actId="1076"/>
          <ac:spMkLst>
            <pc:docMk/>
            <pc:sldMk cId="2073501747" sldId="438"/>
            <ac:spMk id="4" creationId="{4F51C540-62B0-9535-E8E9-588D4D231103}"/>
          </ac:spMkLst>
        </pc:spChg>
        <pc:picChg chg="mod">
          <ac:chgData name="YI NIE" userId="603d9c33-fc92-4674-9c6a-2c1b9b8d3d92" providerId="ADAL" clId="{E2118F58-DFB7-40F6-8F82-3904623AB73B}" dt="2024-05-29T15:44:16.904" v="1267" actId="1076"/>
          <ac:picMkLst>
            <pc:docMk/>
            <pc:sldMk cId="2073501747" sldId="438"/>
            <ac:picMk id="6" creationId="{262A3FB8-CC34-6D39-5C71-FDEAB2CB58A9}"/>
          </ac:picMkLst>
        </pc:picChg>
      </pc:sldChg>
      <pc:sldChg chg="modSp">
        <pc:chgData name="YI NIE" userId="603d9c33-fc92-4674-9c6a-2c1b9b8d3d92" providerId="ADAL" clId="{E2118F58-DFB7-40F6-8F82-3904623AB73B}" dt="2024-05-29T14:53:59.322" v="730" actId="1076"/>
        <pc:sldMkLst>
          <pc:docMk/>
          <pc:sldMk cId="1580678697" sldId="439"/>
        </pc:sldMkLst>
        <pc:spChg chg="mod">
          <ac:chgData name="YI NIE" userId="603d9c33-fc92-4674-9c6a-2c1b9b8d3d92" providerId="ADAL" clId="{E2118F58-DFB7-40F6-8F82-3904623AB73B}" dt="2024-05-29T14:53:59.322" v="730" actId="1076"/>
          <ac:spMkLst>
            <pc:docMk/>
            <pc:sldMk cId="1580678697" sldId="439"/>
            <ac:spMk id="45" creationId="{202596F3-B3D2-A820-37F1-599F9A8D68D6}"/>
          </ac:spMkLst>
        </pc:spChg>
      </pc:sldChg>
      <pc:sldChg chg="addSp delSp modSp modNotesTx">
        <pc:chgData name="YI NIE" userId="603d9c33-fc92-4674-9c6a-2c1b9b8d3d92" providerId="ADAL" clId="{E2118F58-DFB7-40F6-8F82-3904623AB73B}" dt="2024-05-29T16:11:49.578" v="1512" actId="20577"/>
        <pc:sldMkLst>
          <pc:docMk/>
          <pc:sldMk cId="2679278774" sldId="442"/>
        </pc:sldMkLst>
        <pc:spChg chg="add mod">
          <ac:chgData name="YI NIE" userId="603d9c33-fc92-4674-9c6a-2c1b9b8d3d92" providerId="ADAL" clId="{E2118F58-DFB7-40F6-8F82-3904623AB73B}" dt="2024-05-29T14:56:47.295" v="823" actId="1076"/>
          <ac:spMkLst>
            <pc:docMk/>
            <pc:sldMk cId="2679278774" sldId="442"/>
            <ac:spMk id="5" creationId="{0AE5A94E-7AD0-4248-BC3A-9597C5237A5A}"/>
          </ac:spMkLst>
        </pc:spChg>
        <pc:spChg chg="add mod">
          <ac:chgData name="YI NIE" userId="603d9c33-fc92-4674-9c6a-2c1b9b8d3d92" providerId="ADAL" clId="{E2118F58-DFB7-40F6-8F82-3904623AB73B}" dt="2024-05-29T14:56:49.774" v="824" actId="1076"/>
          <ac:spMkLst>
            <pc:docMk/>
            <pc:sldMk cId="2679278774" sldId="442"/>
            <ac:spMk id="7" creationId="{9BC3093B-EF81-4953-83DD-0B6E365090BF}"/>
          </ac:spMkLst>
        </pc:spChg>
        <pc:spChg chg="add mod">
          <ac:chgData name="YI NIE" userId="603d9c33-fc92-4674-9c6a-2c1b9b8d3d92" providerId="ADAL" clId="{E2118F58-DFB7-40F6-8F82-3904623AB73B}" dt="2024-05-29T14:23:35.977" v="98" actId="1076"/>
          <ac:spMkLst>
            <pc:docMk/>
            <pc:sldMk cId="2679278774" sldId="442"/>
            <ac:spMk id="9" creationId="{14650394-A1DB-4ADD-8443-A472AF0DD33A}"/>
          </ac:spMkLst>
        </pc:spChg>
        <pc:spChg chg="add mod">
          <ac:chgData name="YI NIE" userId="603d9c33-fc92-4674-9c6a-2c1b9b8d3d92" providerId="ADAL" clId="{E2118F58-DFB7-40F6-8F82-3904623AB73B}" dt="2024-05-29T14:57:29.558" v="838" actId="14100"/>
          <ac:spMkLst>
            <pc:docMk/>
            <pc:sldMk cId="2679278774" sldId="442"/>
            <ac:spMk id="10" creationId="{A157D8A3-1083-4613-BE77-AB36D9C93365}"/>
          </ac:spMkLst>
        </pc:spChg>
        <pc:spChg chg="del mod">
          <ac:chgData name="YI NIE" userId="603d9c33-fc92-4674-9c6a-2c1b9b8d3d92" providerId="ADAL" clId="{E2118F58-DFB7-40F6-8F82-3904623AB73B}" dt="2024-05-29T14:20:57.819" v="67" actId="478"/>
          <ac:spMkLst>
            <pc:docMk/>
            <pc:sldMk cId="2679278774" sldId="442"/>
            <ac:spMk id="14" creationId="{C0D72C33-3D1A-4CF1-2E84-1B59EC256108}"/>
          </ac:spMkLst>
        </pc:spChg>
        <pc:spChg chg="add mod">
          <ac:chgData name="YI NIE" userId="603d9c33-fc92-4674-9c6a-2c1b9b8d3d92" providerId="ADAL" clId="{E2118F58-DFB7-40F6-8F82-3904623AB73B}" dt="2024-05-29T14:57:40.167" v="842" actId="1076"/>
          <ac:spMkLst>
            <pc:docMk/>
            <pc:sldMk cId="2679278774" sldId="442"/>
            <ac:spMk id="15" creationId="{1F1D1E1F-FDA1-4BD2-8493-744EC5BAEE81}"/>
          </ac:spMkLst>
        </pc:spChg>
        <pc:picChg chg="add del mod">
          <ac:chgData name="YI NIE" userId="603d9c33-fc92-4674-9c6a-2c1b9b8d3d92" providerId="ADAL" clId="{E2118F58-DFB7-40F6-8F82-3904623AB73B}" dt="2024-05-29T14:27:52.974" v="120" actId="478"/>
          <ac:picMkLst>
            <pc:docMk/>
            <pc:sldMk cId="2679278774" sldId="442"/>
            <ac:picMk id="3" creationId="{A4D80C61-D924-4FED-BA92-0D28E09BD286}"/>
          </ac:picMkLst>
        </pc:picChg>
        <pc:picChg chg="add mod">
          <ac:chgData name="YI NIE" userId="603d9c33-fc92-4674-9c6a-2c1b9b8d3d92" providerId="ADAL" clId="{E2118F58-DFB7-40F6-8F82-3904623AB73B}" dt="2024-05-29T14:57:35.646" v="841" actId="1076"/>
          <ac:picMkLst>
            <pc:docMk/>
            <pc:sldMk cId="2679278774" sldId="442"/>
            <ac:picMk id="4" creationId="{2D5663E7-A3E7-4694-99C3-8FFB8164C11E}"/>
          </ac:picMkLst>
        </pc:picChg>
        <pc:picChg chg="del mod">
          <ac:chgData name="YI NIE" userId="603d9c33-fc92-4674-9c6a-2c1b9b8d3d92" providerId="ADAL" clId="{E2118F58-DFB7-40F6-8F82-3904623AB73B}" dt="2024-05-29T14:19:51.553" v="52" actId="478"/>
          <ac:picMkLst>
            <pc:docMk/>
            <pc:sldMk cId="2679278774" sldId="442"/>
            <ac:picMk id="6" creationId="{FDF18F46-608A-D4C1-D614-0A8A3EF65E8E}"/>
          </ac:picMkLst>
        </pc:picChg>
        <pc:picChg chg="add mod">
          <ac:chgData name="YI NIE" userId="603d9c33-fc92-4674-9c6a-2c1b9b8d3d92" providerId="ADAL" clId="{E2118F58-DFB7-40F6-8F82-3904623AB73B}" dt="2024-05-29T14:23:33.624" v="97" actId="1076"/>
          <ac:picMkLst>
            <pc:docMk/>
            <pc:sldMk cId="2679278774" sldId="442"/>
            <ac:picMk id="8" creationId="{AD7D594F-D16D-4E4F-AD47-45BF3539E82D}"/>
          </ac:picMkLst>
        </pc:picChg>
        <pc:picChg chg="mod">
          <ac:chgData name="YI NIE" userId="603d9c33-fc92-4674-9c6a-2c1b9b8d3d92" providerId="ADAL" clId="{E2118F58-DFB7-40F6-8F82-3904623AB73B}" dt="2024-05-29T14:56:40.327" v="820" actId="1076"/>
          <ac:picMkLst>
            <pc:docMk/>
            <pc:sldMk cId="2679278774" sldId="442"/>
            <ac:picMk id="11" creationId="{672EE789-F856-EDC1-D496-F6A7F657FCA4}"/>
          </ac:picMkLst>
        </pc:picChg>
        <pc:picChg chg="mod">
          <ac:chgData name="YI NIE" userId="603d9c33-fc92-4674-9c6a-2c1b9b8d3d92" providerId="ADAL" clId="{E2118F58-DFB7-40F6-8F82-3904623AB73B}" dt="2024-05-29T14:56:56.184" v="827" actId="14100"/>
          <ac:picMkLst>
            <pc:docMk/>
            <pc:sldMk cId="2679278774" sldId="442"/>
            <ac:picMk id="12" creationId="{FEEA25C6-BF01-830F-C770-A28CEC5AD455}"/>
          </ac:picMkLst>
        </pc:picChg>
        <pc:picChg chg="mod">
          <ac:chgData name="YI NIE" userId="603d9c33-fc92-4674-9c6a-2c1b9b8d3d92" providerId="ADAL" clId="{E2118F58-DFB7-40F6-8F82-3904623AB73B}" dt="2024-05-29T14:56:58.144" v="828" actId="1076"/>
          <ac:picMkLst>
            <pc:docMk/>
            <pc:sldMk cId="2679278774" sldId="442"/>
            <ac:picMk id="13" creationId="{1C2DF0BB-17B8-C1DC-C152-73C349BDD751}"/>
          </ac:picMkLst>
        </pc:picChg>
      </pc:sldChg>
      <pc:sldChg chg="addSp delSp modSp">
        <pc:chgData name="YI NIE" userId="603d9c33-fc92-4674-9c6a-2c1b9b8d3d92" providerId="ADAL" clId="{E2118F58-DFB7-40F6-8F82-3904623AB73B}" dt="2024-05-29T15:39:30.646" v="1266" actId="123"/>
        <pc:sldMkLst>
          <pc:docMk/>
          <pc:sldMk cId="3886067690" sldId="444"/>
        </pc:sldMkLst>
        <pc:spChg chg="add mod">
          <ac:chgData name="YI NIE" userId="603d9c33-fc92-4674-9c6a-2c1b9b8d3d92" providerId="ADAL" clId="{E2118F58-DFB7-40F6-8F82-3904623AB73B}" dt="2024-05-29T14:48:59.975" v="666" actId="1582"/>
          <ac:spMkLst>
            <pc:docMk/>
            <pc:sldMk cId="3886067690" sldId="444"/>
            <ac:spMk id="2" creationId="{C6B57130-0705-40A5-84FB-1ED11AABDA98}"/>
          </ac:spMkLst>
        </pc:spChg>
        <pc:spChg chg="add del mod">
          <ac:chgData name="YI NIE" userId="603d9c33-fc92-4674-9c6a-2c1b9b8d3d92" providerId="ADAL" clId="{E2118F58-DFB7-40F6-8F82-3904623AB73B}" dt="2024-05-29T15:36:09.321" v="1250" actId="1582"/>
          <ac:spMkLst>
            <pc:docMk/>
            <pc:sldMk cId="3886067690" sldId="444"/>
            <ac:spMk id="6" creationId="{54F16662-BFD5-9983-A709-4151E40E94BD}"/>
          </ac:spMkLst>
        </pc:spChg>
        <pc:spChg chg="mod">
          <ac:chgData name="YI NIE" userId="603d9c33-fc92-4674-9c6a-2c1b9b8d3d92" providerId="ADAL" clId="{E2118F58-DFB7-40F6-8F82-3904623AB73B}" dt="2024-05-29T15:39:30.646" v="1266" actId="123"/>
          <ac:spMkLst>
            <pc:docMk/>
            <pc:sldMk cId="3886067690" sldId="444"/>
            <ac:spMk id="9" creationId="{B20F0C2B-FC3C-D2D9-7C87-92BE149C2FE2}"/>
          </ac:spMkLst>
        </pc:spChg>
        <pc:spChg chg="add mod">
          <ac:chgData name="YI NIE" userId="603d9c33-fc92-4674-9c6a-2c1b9b8d3d92" providerId="ADAL" clId="{E2118F58-DFB7-40F6-8F82-3904623AB73B}" dt="2024-05-29T14:49:59.854" v="717" actId="1076"/>
          <ac:spMkLst>
            <pc:docMk/>
            <pc:sldMk cId="3886067690" sldId="444"/>
            <ac:spMk id="16" creationId="{06E0C7DF-00B7-414D-A5E5-BABD8E9A9B64}"/>
          </ac:spMkLst>
        </pc:spChg>
        <pc:picChg chg="mod">
          <ac:chgData name="YI NIE" userId="603d9c33-fc92-4674-9c6a-2c1b9b8d3d92" providerId="ADAL" clId="{E2118F58-DFB7-40F6-8F82-3904623AB73B}" dt="2024-05-29T14:49:29.088" v="676" actId="1076"/>
          <ac:picMkLst>
            <pc:docMk/>
            <pc:sldMk cId="3886067690" sldId="444"/>
            <ac:picMk id="3" creationId="{6A9997BF-F527-C1EB-5601-A0A3B4B161F5}"/>
          </ac:picMkLst>
        </pc:picChg>
        <pc:cxnChg chg="add mod">
          <ac:chgData name="YI NIE" userId="603d9c33-fc92-4674-9c6a-2c1b9b8d3d92" providerId="ADAL" clId="{E2118F58-DFB7-40F6-8F82-3904623AB73B}" dt="2024-05-29T14:48:59.975" v="666" actId="1582"/>
          <ac:cxnSpMkLst>
            <pc:docMk/>
            <pc:sldMk cId="3886067690" sldId="444"/>
            <ac:cxnSpMk id="8" creationId="{3438D0A7-8E11-4819-85C1-311DFE7C54A7}"/>
          </ac:cxnSpMkLst>
        </pc:cxnChg>
        <pc:cxnChg chg="mod">
          <ac:chgData name="YI NIE" userId="603d9c33-fc92-4674-9c6a-2c1b9b8d3d92" providerId="ADAL" clId="{E2118F58-DFB7-40F6-8F82-3904623AB73B}" dt="2024-05-29T14:49:17.770" v="670" actId="14100"/>
          <ac:cxnSpMkLst>
            <pc:docMk/>
            <pc:sldMk cId="3886067690" sldId="444"/>
            <ac:cxnSpMk id="10" creationId="{FB9CC769-8184-BD28-2C4D-E172BDBBCB25}"/>
          </ac:cxnSpMkLst>
        </pc:cxnChg>
        <pc:cxnChg chg="add mod">
          <ac:chgData name="YI NIE" userId="603d9c33-fc92-4674-9c6a-2c1b9b8d3d92" providerId="ADAL" clId="{E2118F58-DFB7-40F6-8F82-3904623AB73B}" dt="2024-05-29T14:48:59.975" v="666" actId="1582"/>
          <ac:cxnSpMkLst>
            <pc:docMk/>
            <pc:sldMk cId="3886067690" sldId="444"/>
            <ac:cxnSpMk id="11" creationId="{01C9EAE9-5D5C-40C2-89B9-41F421B285A6}"/>
          </ac:cxnSpMkLst>
        </pc:cxnChg>
      </pc:sldChg>
      <pc:sldChg chg="addSp modSp">
        <pc:chgData name="YI NIE" userId="603d9c33-fc92-4674-9c6a-2c1b9b8d3d92" providerId="ADAL" clId="{E2118F58-DFB7-40F6-8F82-3904623AB73B}" dt="2024-05-29T15:02:51.380" v="1143" actId="2711"/>
        <pc:sldMkLst>
          <pc:docMk/>
          <pc:sldMk cId="1288467893" sldId="449"/>
        </pc:sldMkLst>
        <pc:spChg chg="mod">
          <ac:chgData name="YI NIE" userId="603d9c33-fc92-4674-9c6a-2c1b9b8d3d92" providerId="ADAL" clId="{E2118F58-DFB7-40F6-8F82-3904623AB73B}" dt="2024-05-29T14:59:47.484" v="1004" actId="20577"/>
          <ac:spMkLst>
            <pc:docMk/>
            <pc:sldMk cId="1288467893" sldId="449"/>
            <ac:spMk id="2" creationId="{51A0FB66-9F24-3A89-68D5-62580C14F557}"/>
          </ac:spMkLst>
        </pc:spChg>
        <pc:spChg chg="mod">
          <ac:chgData name="YI NIE" userId="603d9c33-fc92-4674-9c6a-2c1b9b8d3d92" providerId="ADAL" clId="{E2118F58-DFB7-40F6-8F82-3904623AB73B}" dt="2024-05-29T15:02:51.380" v="1143" actId="2711"/>
          <ac:spMkLst>
            <pc:docMk/>
            <pc:sldMk cId="1288467893" sldId="449"/>
            <ac:spMk id="6" creationId="{45AE4B95-3DEC-0682-7495-E6F9BB713DAB}"/>
          </ac:spMkLst>
        </pc:spChg>
        <pc:spChg chg="mod">
          <ac:chgData name="YI NIE" userId="603d9c33-fc92-4674-9c6a-2c1b9b8d3d92" providerId="ADAL" clId="{E2118F58-DFB7-40F6-8F82-3904623AB73B}" dt="2024-05-29T15:02:46.297" v="1142" actId="2711"/>
          <ac:spMkLst>
            <pc:docMk/>
            <pc:sldMk cId="1288467893" sldId="449"/>
            <ac:spMk id="14" creationId="{7F834546-09CD-7798-A3B4-1E7923B9DC6A}"/>
          </ac:spMkLst>
        </pc:spChg>
        <pc:spChg chg="mod">
          <ac:chgData name="YI NIE" userId="603d9c33-fc92-4674-9c6a-2c1b9b8d3d92" providerId="ADAL" clId="{E2118F58-DFB7-40F6-8F82-3904623AB73B}" dt="2024-05-29T15:02:46.297" v="1142" actId="2711"/>
          <ac:spMkLst>
            <pc:docMk/>
            <pc:sldMk cId="1288467893" sldId="449"/>
            <ac:spMk id="21" creationId="{A48025CA-1DA9-B9C2-7E62-9156C8103BB3}"/>
          </ac:spMkLst>
        </pc:spChg>
        <pc:spChg chg="add mod">
          <ac:chgData name="YI NIE" userId="603d9c33-fc92-4674-9c6a-2c1b9b8d3d92" providerId="ADAL" clId="{E2118F58-DFB7-40F6-8F82-3904623AB73B}" dt="2024-05-29T15:00:14.039" v="1063" actId="20577"/>
          <ac:spMkLst>
            <pc:docMk/>
            <pc:sldMk cId="1288467893" sldId="449"/>
            <ac:spMk id="24" creationId="{C1B7C692-DCD1-47DA-9B89-4752ECEBD77A}"/>
          </ac:spMkLst>
        </pc:spChg>
        <pc:spChg chg="mod">
          <ac:chgData name="YI NIE" userId="603d9c33-fc92-4674-9c6a-2c1b9b8d3d92" providerId="ADAL" clId="{E2118F58-DFB7-40F6-8F82-3904623AB73B}" dt="2024-05-29T15:02:46.297" v="1142" actId="2711"/>
          <ac:spMkLst>
            <pc:docMk/>
            <pc:sldMk cId="1288467893" sldId="449"/>
            <ac:spMk id="30" creationId="{504BC8DB-EC3A-B320-AE6C-EB02A92388F0}"/>
          </ac:spMkLst>
        </pc:spChg>
        <pc:spChg chg="mod">
          <ac:chgData name="YI NIE" userId="603d9c33-fc92-4674-9c6a-2c1b9b8d3d92" providerId="ADAL" clId="{E2118F58-DFB7-40F6-8F82-3904623AB73B}" dt="2024-05-29T15:02:46.297" v="1142" actId="2711"/>
          <ac:spMkLst>
            <pc:docMk/>
            <pc:sldMk cId="1288467893" sldId="449"/>
            <ac:spMk id="44" creationId="{4D9DD06D-EF0B-8891-76F0-B77F90C0547A}"/>
          </ac:spMkLst>
        </pc:spChg>
      </pc:sldChg>
      <pc:sldChg chg="addSp modSp modNotesTx">
        <pc:chgData name="YI NIE" userId="603d9c33-fc92-4674-9c6a-2c1b9b8d3d92" providerId="ADAL" clId="{E2118F58-DFB7-40F6-8F82-3904623AB73B}" dt="2024-05-29T16:22:33.034" v="2032" actId="20577"/>
        <pc:sldMkLst>
          <pc:docMk/>
          <pc:sldMk cId="1516973860" sldId="450"/>
        </pc:sldMkLst>
        <pc:spChg chg="add mod">
          <ac:chgData name="YI NIE" userId="603d9c33-fc92-4674-9c6a-2c1b9b8d3d92" providerId="ADAL" clId="{E2118F58-DFB7-40F6-8F82-3904623AB73B}" dt="2024-05-29T15:04:00.727" v="1201" actId="1076"/>
          <ac:spMkLst>
            <pc:docMk/>
            <pc:sldMk cId="1516973860" sldId="450"/>
            <ac:spMk id="38" creationId="{115B3CD9-8FF5-48D4-8166-949C22FF2300}"/>
          </ac:spMkLst>
        </pc:spChg>
        <pc:spChg chg="add mod">
          <ac:chgData name="YI NIE" userId="603d9c33-fc92-4674-9c6a-2c1b9b8d3d92" providerId="ADAL" clId="{E2118F58-DFB7-40F6-8F82-3904623AB73B}" dt="2024-05-29T15:04:31.327" v="1233" actId="20577"/>
          <ac:spMkLst>
            <pc:docMk/>
            <pc:sldMk cId="1516973860" sldId="450"/>
            <ac:spMk id="39" creationId="{CD99D4B5-9F57-460A-AE2B-544B9AF27BC7}"/>
          </ac:spMkLst>
        </pc:spChg>
      </pc:sldChg>
      <pc:sldChg chg="addSp delSp modSp modNotesTx">
        <pc:chgData name="YI NIE" userId="603d9c33-fc92-4674-9c6a-2c1b9b8d3d92" providerId="ADAL" clId="{E2118F58-DFB7-40F6-8F82-3904623AB73B}" dt="2024-05-29T23:37:22.332" v="2069" actId="20577"/>
        <pc:sldMkLst>
          <pc:docMk/>
          <pc:sldMk cId="1847194073" sldId="457"/>
        </pc:sldMkLst>
        <pc:spChg chg="mod">
          <ac:chgData name="YI NIE" userId="603d9c33-fc92-4674-9c6a-2c1b9b8d3d92" providerId="ADAL" clId="{E2118F58-DFB7-40F6-8F82-3904623AB73B}" dt="2024-05-29T15:05:07.274" v="1242" actId="20577"/>
          <ac:spMkLst>
            <pc:docMk/>
            <pc:sldMk cId="1847194073" sldId="457"/>
            <ac:spMk id="2" creationId="{EF4C85F6-18C8-7E82-8DED-5EFC4D270255}"/>
          </ac:spMkLst>
        </pc:spChg>
        <pc:spChg chg="add mod">
          <ac:chgData name="YI NIE" userId="603d9c33-fc92-4674-9c6a-2c1b9b8d3d92" providerId="ADAL" clId="{E2118F58-DFB7-40F6-8F82-3904623AB73B}" dt="2024-05-29T14:38:11.962" v="356" actId="14100"/>
          <ac:spMkLst>
            <pc:docMk/>
            <pc:sldMk cId="1847194073" sldId="457"/>
            <ac:spMk id="4" creationId="{3C78987B-5EAE-4D1A-BFCF-8A18D93D892B}"/>
          </ac:spMkLst>
        </pc:spChg>
        <pc:spChg chg="mod">
          <ac:chgData name="YI NIE" userId="603d9c33-fc92-4674-9c6a-2c1b9b8d3d92" providerId="ADAL" clId="{E2118F58-DFB7-40F6-8F82-3904623AB73B}" dt="2024-05-29T23:36:58.561" v="2060" actId="20577"/>
          <ac:spMkLst>
            <pc:docMk/>
            <pc:sldMk cId="1847194073" sldId="457"/>
            <ac:spMk id="21" creationId="{960C4B76-1086-DEEF-2958-086EB853EE55}"/>
          </ac:spMkLst>
        </pc:spChg>
        <pc:spChg chg="add del mod">
          <ac:chgData name="YI NIE" userId="603d9c33-fc92-4674-9c6a-2c1b9b8d3d92" providerId="ADAL" clId="{E2118F58-DFB7-40F6-8F82-3904623AB73B}" dt="2024-05-29T14:37:54.170" v="348" actId="478"/>
          <ac:spMkLst>
            <pc:docMk/>
            <pc:sldMk cId="1847194073" sldId="457"/>
            <ac:spMk id="41" creationId="{33BF6EC2-5A68-46B6-A1BF-B26B41F0803D}"/>
          </ac:spMkLst>
        </pc:spChg>
        <pc:spChg chg="add del mod">
          <ac:chgData name="YI NIE" userId="603d9c33-fc92-4674-9c6a-2c1b9b8d3d92" providerId="ADAL" clId="{E2118F58-DFB7-40F6-8F82-3904623AB73B}" dt="2024-05-29T14:38:13.761" v="357" actId="478"/>
          <ac:spMkLst>
            <pc:docMk/>
            <pc:sldMk cId="1847194073" sldId="457"/>
            <ac:spMk id="42" creationId="{1B233E5A-7501-45C5-AF10-728DF17D315C}"/>
          </ac:spMkLst>
        </pc:spChg>
        <pc:spChg chg="add mod">
          <ac:chgData name="YI NIE" userId="603d9c33-fc92-4674-9c6a-2c1b9b8d3d92" providerId="ADAL" clId="{E2118F58-DFB7-40F6-8F82-3904623AB73B}" dt="2024-05-29T14:38:17.032" v="358" actId="571"/>
          <ac:spMkLst>
            <pc:docMk/>
            <pc:sldMk cId="1847194073" sldId="457"/>
            <ac:spMk id="43" creationId="{4386C860-6704-487B-9C94-EA204005B6F8}"/>
          </ac:spMkLst>
        </pc:spChg>
        <pc:spChg chg="del mod">
          <ac:chgData name="YI NIE" userId="603d9c33-fc92-4674-9c6a-2c1b9b8d3d92" providerId="ADAL" clId="{E2118F58-DFB7-40F6-8F82-3904623AB73B}" dt="2024-05-29T14:34:49.521" v="142" actId="478"/>
          <ac:spMkLst>
            <pc:docMk/>
            <pc:sldMk cId="1847194073" sldId="457"/>
            <ac:spMk id="48" creationId="{92C8699D-63BA-0C6E-198D-FDCFE5F85D22}"/>
          </ac:spMkLst>
        </pc:spChg>
        <pc:spChg chg="mod">
          <ac:chgData name="YI NIE" userId="603d9c33-fc92-4674-9c6a-2c1b9b8d3d92" providerId="ADAL" clId="{E2118F58-DFB7-40F6-8F82-3904623AB73B}" dt="2024-05-29T15:04:56.834" v="1240" actId="113"/>
          <ac:spMkLst>
            <pc:docMk/>
            <pc:sldMk cId="1847194073" sldId="457"/>
            <ac:spMk id="49" creationId="{B25556D6-301A-BABE-6BC1-EADAFAD724F2}"/>
          </ac:spMkLst>
        </pc:spChg>
        <pc:picChg chg="del mod">
          <ac:chgData name="YI NIE" userId="603d9c33-fc92-4674-9c6a-2c1b9b8d3d92" providerId="ADAL" clId="{E2118F58-DFB7-40F6-8F82-3904623AB73B}" dt="2024-05-29T14:37:49.324" v="346" actId="478"/>
          <ac:picMkLst>
            <pc:docMk/>
            <pc:sldMk cId="1847194073" sldId="457"/>
            <ac:picMk id="3" creationId="{7BF8C748-1F31-B37E-CE3F-17ED74F3DA7B}"/>
          </ac:picMkLst>
        </pc:picChg>
        <pc:picChg chg="add mod">
          <ac:chgData name="YI NIE" userId="603d9c33-fc92-4674-9c6a-2c1b9b8d3d92" providerId="ADAL" clId="{E2118F58-DFB7-40F6-8F82-3904623AB73B}" dt="2024-05-29T15:04:57.887" v="1241" actId="1076"/>
          <ac:picMkLst>
            <pc:docMk/>
            <pc:sldMk cId="1847194073" sldId="457"/>
            <ac:picMk id="35" creationId="{3D822B92-3BE3-4D46-A828-49741AB416E0}"/>
          </ac:picMkLst>
        </pc:picChg>
        <pc:picChg chg="mod">
          <ac:chgData name="YI NIE" userId="603d9c33-fc92-4674-9c6a-2c1b9b8d3d92" providerId="ADAL" clId="{E2118F58-DFB7-40F6-8F82-3904623AB73B}" dt="2024-05-29T14:38:09.482" v="355" actId="14100"/>
          <ac:picMkLst>
            <pc:docMk/>
            <pc:sldMk cId="1847194073" sldId="457"/>
            <ac:picMk id="38" creationId="{B755DF60-AA19-4A42-1095-38D9F73859B6}"/>
          </ac:picMkLst>
        </pc:picChg>
        <pc:picChg chg="add mod">
          <ac:chgData name="YI NIE" userId="603d9c33-fc92-4674-9c6a-2c1b9b8d3d92" providerId="ADAL" clId="{E2118F58-DFB7-40F6-8F82-3904623AB73B}" dt="2024-05-29T14:37:52.522" v="347" actId="1076"/>
          <ac:picMkLst>
            <pc:docMk/>
            <pc:sldMk cId="1847194073" sldId="457"/>
            <ac:picMk id="39" creationId="{F475127D-BD3E-46B1-8559-58EE5CC8784A}"/>
          </ac:picMkLst>
        </pc:picChg>
        <pc:picChg chg="del mod">
          <ac:chgData name="YI NIE" userId="603d9c33-fc92-4674-9c6a-2c1b9b8d3d92" providerId="ADAL" clId="{E2118F58-DFB7-40F6-8F82-3904623AB73B}" dt="2024-05-29T14:34:46.503" v="141" actId="478"/>
          <ac:picMkLst>
            <pc:docMk/>
            <pc:sldMk cId="1847194073" sldId="457"/>
            <ac:picMk id="47" creationId="{D8196B7E-0F95-6943-B84C-E63503B1DC37}"/>
          </ac:picMkLst>
        </pc:picChg>
      </pc:sldChg>
      <pc:sldChg chg="addSp delSp modSp">
        <pc:chgData name="YI NIE" userId="603d9c33-fc92-4674-9c6a-2c1b9b8d3d92" providerId="ADAL" clId="{E2118F58-DFB7-40F6-8F82-3904623AB73B}" dt="2024-05-29T14:59:55.439" v="1014" actId="20577"/>
        <pc:sldMkLst>
          <pc:docMk/>
          <pc:sldMk cId="847694646" sldId="458"/>
        </pc:sldMkLst>
        <pc:spChg chg="mod">
          <ac:chgData name="YI NIE" userId="603d9c33-fc92-4674-9c6a-2c1b9b8d3d92" providerId="ADAL" clId="{E2118F58-DFB7-40F6-8F82-3904623AB73B}" dt="2024-05-29T14:59:55.439" v="1014" actId="20577"/>
          <ac:spMkLst>
            <pc:docMk/>
            <pc:sldMk cId="847694646" sldId="458"/>
            <ac:spMk id="2" creationId="{9B398AB0-FFEE-E6E3-058B-397E4ED64BB5}"/>
          </ac:spMkLst>
        </pc:spChg>
        <pc:spChg chg="add mod">
          <ac:chgData name="YI NIE" userId="603d9c33-fc92-4674-9c6a-2c1b9b8d3d92" providerId="ADAL" clId="{E2118F58-DFB7-40F6-8F82-3904623AB73B}" dt="2024-05-29T14:54:59.361" v="790" actId="11529"/>
          <ac:spMkLst>
            <pc:docMk/>
            <pc:sldMk cId="847694646" sldId="458"/>
            <ac:spMk id="3" creationId="{041B5946-53CE-4913-9AC2-1D1E88CF0E8E}"/>
          </ac:spMkLst>
        </pc:spChg>
        <pc:spChg chg="add mod">
          <ac:chgData name="YI NIE" userId="603d9c33-fc92-4674-9c6a-2c1b9b8d3d92" providerId="ADAL" clId="{E2118F58-DFB7-40F6-8F82-3904623AB73B}" dt="2024-05-29T14:58:48.830" v="907" actId="1076"/>
          <ac:spMkLst>
            <pc:docMk/>
            <pc:sldMk cId="847694646" sldId="458"/>
            <ac:spMk id="24" creationId="{85FD8CFD-AB49-4E41-AB76-C256BD1DDA50}"/>
          </ac:spMkLst>
        </pc:spChg>
        <pc:spChg chg="add mod">
          <ac:chgData name="YI NIE" userId="603d9c33-fc92-4674-9c6a-2c1b9b8d3d92" providerId="ADAL" clId="{E2118F58-DFB7-40F6-8F82-3904623AB73B}" dt="2024-05-29T14:59:21.631" v="966" actId="1076"/>
          <ac:spMkLst>
            <pc:docMk/>
            <pc:sldMk cId="847694646" sldId="458"/>
            <ac:spMk id="30" creationId="{B482706A-06F1-4815-A093-F4A717BB8F0C}"/>
          </ac:spMkLst>
        </pc:spChg>
        <pc:spChg chg="mod">
          <ac:chgData name="YI NIE" userId="603d9c33-fc92-4674-9c6a-2c1b9b8d3d92" providerId="ADAL" clId="{E2118F58-DFB7-40F6-8F82-3904623AB73B}" dt="2024-05-29T14:58:08.505" v="849" actId="1076"/>
          <ac:spMkLst>
            <pc:docMk/>
            <pc:sldMk cId="847694646" sldId="458"/>
            <ac:spMk id="36" creationId="{C18DB40B-1BD9-7B4E-3181-B7D3C5EE54DE}"/>
          </ac:spMkLst>
        </pc:spChg>
        <pc:spChg chg="mod">
          <ac:chgData name="YI NIE" userId="603d9c33-fc92-4674-9c6a-2c1b9b8d3d92" providerId="ADAL" clId="{E2118F58-DFB7-40F6-8F82-3904623AB73B}" dt="2024-05-29T14:58:05.239" v="848" actId="1076"/>
          <ac:spMkLst>
            <pc:docMk/>
            <pc:sldMk cId="847694646" sldId="458"/>
            <ac:spMk id="40" creationId="{FFC31528-5C9E-55CF-E2C4-B6D699306E3F}"/>
          </ac:spMkLst>
        </pc:spChg>
        <pc:spChg chg="mod">
          <ac:chgData name="YI NIE" userId="603d9c33-fc92-4674-9c6a-2c1b9b8d3d92" providerId="ADAL" clId="{E2118F58-DFB7-40F6-8F82-3904623AB73B}" dt="2024-05-29T14:58:25.399" v="856" actId="1076"/>
          <ac:spMkLst>
            <pc:docMk/>
            <pc:sldMk cId="847694646" sldId="458"/>
            <ac:spMk id="43" creationId="{D14D29EE-E80D-3279-8722-D300A5E18CF0}"/>
          </ac:spMkLst>
        </pc:spChg>
        <pc:spChg chg="del">
          <ac:chgData name="YI NIE" userId="603d9c33-fc92-4674-9c6a-2c1b9b8d3d92" providerId="ADAL" clId="{E2118F58-DFB7-40F6-8F82-3904623AB73B}" dt="2024-05-29T14:58:54.246" v="909" actId="478"/>
          <ac:spMkLst>
            <pc:docMk/>
            <pc:sldMk cId="847694646" sldId="458"/>
            <ac:spMk id="46" creationId="{184D385D-4D95-6E24-52E8-1DC6B6F7A4A9}"/>
          </ac:spMkLst>
        </pc:spChg>
        <pc:cxnChg chg="mod">
          <ac:chgData name="YI NIE" userId="603d9c33-fc92-4674-9c6a-2c1b9b8d3d92" providerId="ADAL" clId="{E2118F58-DFB7-40F6-8F82-3904623AB73B}" dt="2024-05-29T14:58:26.743" v="857" actId="14100"/>
          <ac:cxnSpMkLst>
            <pc:docMk/>
            <pc:sldMk cId="847694646" sldId="458"/>
            <ac:cxnSpMk id="47" creationId="{7B5741CA-23D8-3104-7DDB-A3AD2960AD6B}"/>
          </ac:cxnSpMkLst>
        </pc:cxnChg>
      </pc:sldChg>
      <pc:sldChg chg="addSp modSp">
        <pc:chgData name="YI NIE" userId="603d9c33-fc92-4674-9c6a-2c1b9b8d3d92" providerId="ADAL" clId="{E2118F58-DFB7-40F6-8F82-3904623AB73B}" dt="2024-05-29T16:08:16.210" v="1284" actId="14100"/>
        <pc:sldMkLst>
          <pc:docMk/>
          <pc:sldMk cId="2604469819" sldId="459"/>
        </pc:sldMkLst>
        <pc:spChg chg="mod">
          <ac:chgData name="YI NIE" userId="603d9c33-fc92-4674-9c6a-2c1b9b8d3d92" providerId="ADAL" clId="{E2118F58-DFB7-40F6-8F82-3904623AB73B}" dt="2024-05-29T14:03:36.493" v="20" actId="20577"/>
          <ac:spMkLst>
            <pc:docMk/>
            <pc:sldMk cId="2604469819" sldId="459"/>
            <ac:spMk id="2" creationId="{AD21BBC4-E603-2636-E207-01290AD671AC}"/>
          </ac:spMkLst>
        </pc:spChg>
        <pc:spChg chg="mod">
          <ac:chgData name="YI NIE" userId="603d9c33-fc92-4674-9c6a-2c1b9b8d3d92" providerId="ADAL" clId="{E2118F58-DFB7-40F6-8F82-3904623AB73B}" dt="2024-05-29T14:03:56.664" v="23" actId="1076"/>
          <ac:spMkLst>
            <pc:docMk/>
            <pc:sldMk cId="2604469819" sldId="459"/>
            <ac:spMk id="3" creationId="{3A081CB6-C963-C406-7B59-215F4C191912}"/>
          </ac:spMkLst>
        </pc:spChg>
        <pc:spChg chg="mod">
          <ac:chgData name="YI NIE" userId="603d9c33-fc92-4674-9c6a-2c1b9b8d3d92" providerId="ADAL" clId="{E2118F58-DFB7-40F6-8F82-3904623AB73B}" dt="2024-05-29T16:08:16.210" v="1284" actId="14100"/>
          <ac:spMkLst>
            <pc:docMk/>
            <pc:sldMk cId="2604469819" sldId="459"/>
            <ac:spMk id="6" creationId="{E7157C4E-4752-7315-2CA1-5FD1CE40089F}"/>
          </ac:spMkLst>
        </pc:spChg>
        <pc:spChg chg="mod">
          <ac:chgData name="YI NIE" userId="603d9c33-fc92-4674-9c6a-2c1b9b8d3d92" providerId="ADAL" clId="{E2118F58-DFB7-40F6-8F82-3904623AB73B}" dt="2024-05-29T16:08:03.730" v="1274" actId="20577"/>
          <ac:spMkLst>
            <pc:docMk/>
            <pc:sldMk cId="2604469819" sldId="459"/>
            <ac:spMk id="10" creationId="{7EE375C2-F0F0-AE9E-4841-28CCE7396CA2}"/>
          </ac:spMkLst>
        </pc:spChg>
        <pc:spChg chg="add mod">
          <ac:chgData name="YI NIE" userId="603d9c33-fc92-4674-9c6a-2c1b9b8d3d92" providerId="ADAL" clId="{E2118F58-DFB7-40F6-8F82-3904623AB73B}" dt="2024-05-29T14:54:20.683" v="768" actId="20577"/>
          <ac:spMkLst>
            <pc:docMk/>
            <pc:sldMk cId="2604469819" sldId="459"/>
            <ac:spMk id="12" creationId="{DD734A66-74F8-4A04-86B3-65947C4FA9EF}"/>
          </ac:spMkLst>
        </pc:spChg>
      </pc:sldChg>
      <pc:sldChg chg="addSp modSp modNotesTx">
        <pc:chgData name="YI NIE" userId="603d9c33-fc92-4674-9c6a-2c1b9b8d3d92" providerId="ADAL" clId="{E2118F58-DFB7-40F6-8F82-3904623AB73B}" dt="2024-05-29T23:37:43.714" v="2093" actId="20577"/>
        <pc:sldMkLst>
          <pc:docMk/>
          <pc:sldMk cId="3866542173" sldId="461"/>
        </pc:sldMkLst>
        <pc:spChg chg="add mod">
          <ac:chgData name="YI NIE" userId="603d9c33-fc92-4674-9c6a-2c1b9b8d3d92" providerId="ADAL" clId="{E2118F58-DFB7-40F6-8F82-3904623AB73B}" dt="2024-05-29T15:01:23.871" v="1124" actId="1076"/>
          <ac:spMkLst>
            <pc:docMk/>
            <pc:sldMk cId="3866542173" sldId="461"/>
            <ac:spMk id="12" creationId="{0FD5AE5C-9277-452A-9BCA-3BF6DD3252F1}"/>
          </ac:spMkLst>
        </pc:spChg>
        <pc:spChg chg="add mod">
          <ac:chgData name="YI NIE" userId="603d9c33-fc92-4674-9c6a-2c1b9b8d3d92" providerId="ADAL" clId="{E2118F58-DFB7-40F6-8F82-3904623AB73B}" dt="2024-05-29T15:01:16.531" v="1121" actId="14100"/>
          <ac:spMkLst>
            <pc:docMk/>
            <pc:sldMk cId="3866542173" sldId="461"/>
            <ac:spMk id="13" creationId="{8C819985-BF49-4D4A-81C5-F892915F88B5}"/>
          </ac:spMkLst>
        </pc:spChg>
        <pc:spChg chg="add mod">
          <ac:chgData name="YI NIE" userId="603d9c33-fc92-4674-9c6a-2c1b9b8d3d92" providerId="ADAL" clId="{E2118F58-DFB7-40F6-8F82-3904623AB73B}" dt="2024-05-29T23:37:30.685" v="2077" actId="20577"/>
          <ac:spMkLst>
            <pc:docMk/>
            <pc:sldMk cId="3866542173" sldId="461"/>
            <ac:spMk id="14" creationId="{EB647278-CB1D-4D2E-8BED-515D45D1E4AD}"/>
          </ac:spMkLst>
        </pc:spChg>
        <pc:graphicFrameChg chg="modGraphic">
          <ac:chgData name="YI NIE" userId="603d9c33-fc92-4674-9c6a-2c1b9b8d3d92" providerId="ADAL" clId="{E2118F58-DFB7-40F6-8F82-3904623AB73B}" dt="2024-05-29T23:37:03.906" v="2064" actId="20577"/>
          <ac:graphicFrameMkLst>
            <pc:docMk/>
            <pc:sldMk cId="3866542173" sldId="461"/>
            <ac:graphicFrameMk id="11" creationId="{7D7D3148-33F4-216B-6534-9B4CA6C1058A}"/>
          </ac:graphicFrameMkLst>
        </pc:graphicFrameChg>
        <pc:picChg chg="mod">
          <ac:chgData name="YI NIE" userId="603d9c33-fc92-4674-9c6a-2c1b9b8d3d92" providerId="ADAL" clId="{E2118F58-DFB7-40F6-8F82-3904623AB73B}" dt="2024-05-29T15:01:10.399" v="1119" actId="1076"/>
          <ac:picMkLst>
            <pc:docMk/>
            <pc:sldMk cId="3866542173" sldId="461"/>
            <ac:picMk id="3" creationId="{454375FF-15C2-2811-2E96-D0EC41A00A99}"/>
          </ac:picMkLst>
        </pc:picChg>
        <pc:picChg chg="mod">
          <ac:chgData name="YI NIE" userId="603d9c33-fc92-4674-9c6a-2c1b9b8d3d92" providerId="ADAL" clId="{E2118F58-DFB7-40F6-8F82-3904623AB73B}" dt="2024-05-29T14:50:19.961" v="720" actId="1076"/>
          <ac:picMkLst>
            <pc:docMk/>
            <pc:sldMk cId="3866542173" sldId="461"/>
            <ac:picMk id="5" creationId="{40755981-9F55-11F0-C1DD-58CEA4BC21E7}"/>
          </ac:picMkLst>
        </pc:picChg>
        <pc:picChg chg="mod">
          <ac:chgData name="YI NIE" userId="603d9c33-fc92-4674-9c6a-2c1b9b8d3d92" providerId="ADAL" clId="{E2118F58-DFB7-40F6-8F82-3904623AB73B}" dt="2024-05-29T15:01:10.399" v="1119" actId="1076"/>
          <ac:picMkLst>
            <pc:docMk/>
            <pc:sldMk cId="3866542173" sldId="461"/>
            <ac:picMk id="8" creationId="{105E2C82-0970-85C0-796E-6070EFDBEA07}"/>
          </ac:picMkLst>
        </pc:picChg>
        <pc:picChg chg="mod">
          <ac:chgData name="YI NIE" userId="603d9c33-fc92-4674-9c6a-2c1b9b8d3d92" providerId="ADAL" clId="{E2118F58-DFB7-40F6-8F82-3904623AB73B}" dt="2024-05-29T15:01:23.871" v="1124" actId="1076"/>
          <ac:picMkLst>
            <pc:docMk/>
            <pc:sldMk cId="3866542173" sldId="461"/>
            <ac:picMk id="9" creationId="{413E25CA-38AA-F4FB-7FD0-B3B2E12975A6}"/>
          </ac:picMkLst>
        </pc:picChg>
        <pc:cxnChg chg="mod">
          <ac:chgData name="YI NIE" userId="603d9c33-fc92-4674-9c6a-2c1b9b8d3d92" providerId="ADAL" clId="{E2118F58-DFB7-40F6-8F82-3904623AB73B}" dt="2024-05-29T15:01:10.399" v="1119" actId="1076"/>
          <ac:cxnSpMkLst>
            <pc:docMk/>
            <pc:sldMk cId="3866542173" sldId="461"/>
            <ac:cxnSpMk id="4" creationId="{8DF5941D-B4AA-184D-CF6E-6CF09DE60A8C}"/>
          </ac:cxnSpMkLst>
        </pc:cxnChg>
        <pc:cxnChg chg="mod">
          <ac:chgData name="YI NIE" userId="603d9c33-fc92-4674-9c6a-2c1b9b8d3d92" providerId="ADAL" clId="{E2118F58-DFB7-40F6-8F82-3904623AB73B}" dt="2024-05-29T15:01:10.399" v="1119" actId="1076"/>
          <ac:cxnSpMkLst>
            <pc:docMk/>
            <pc:sldMk cId="3866542173" sldId="461"/>
            <ac:cxnSpMk id="6" creationId="{18F4A1B4-2BB2-4F32-CCD2-E2E435958224}"/>
          </ac:cxnSpMkLst>
        </pc:cxnChg>
      </pc:sldChg>
    </pc:docChg>
  </pc:docChgLst>
  <pc:docChgLst>
    <pc:chgData name="Shanshan Long" userId="S::z2022060@nottingham.edu.cn::c0b559d4-4508-426c-b4e2-529dfb1c9661" providerId="AD" clId="Web-{76A9278F-D2A1-CAC1-48E9-C8192C0AEF15}"/>
    <pc:docChg chg="modSld">
      <pc:chgData name="Shanshan Long" userId="S::z2022060@nottingham.edu.cn::c0b559d4-4508-426c-b4e2-529dfb1c9661" providerId="AD" clId="Web-{76A9278F-D2A1-CAC1-48E9-C8192C0AEF15}" dt="2024-05-29T13:33:46.636" v="136" actId="1076"/>
      <pc:docMkLst>
        <pc:docMk/>
      </pc:docMkLst>
      <pc:sldChg chg="addSp modSp">
        <pc:chgData name="Shanshan Long" userId="S::z2022060@nottingham.edu.cn::c0b559d4-4508-426c-b4e2-529dfb1c9661" providerId="AD" clId="Web-{76A9278F-D2A1-CAC1-48E9-C8192C0AEF15}" dt="2024-05-29T13:31:25.882" v="133" actId="1076"/>
        <pc:sldMkLst>
          <pc:docMk/>
          <pc:sldMk cId="1580678697" sldId="439"/>
        </pc:sldMkLst>
        <pc:spChg chg="add mod">
          <ac:chgData name="Shanshan Long" userId="S::z2022060@nottingham.edu.cn::c0b559d4-4508-426c-b4e2-529dfb1c9661" providerId="AD" clId="Web-{76A9278F-D2A1-CAC1-48E9-C8192C0AEF15}" dt="2024-05-29T13:27:51.063" v="93" actId="1076"/>
          <ac:spMkLst>
            <pc:docMk/>
            <pc:sldMk cId="1580678697" sldId="439"/>
            <ac:spMk id="3" creationId="{51628B75-E88D-0370-CC4C-CFCBF969E9F0}"/>
          </ac:spMkLst>
        </pc:spChg>
        <pc:spChg chg="add mod">
          <ac:chgData name="Shanshan Long" userId="S::z2022060@nottingham.edu.cn::c0b559d4-4508-426c-b4e2-529dfb1c9661" providerId="AD" clId="Web-{76A9278F-D2A1-CAC1-48E9-C8192C0AEF15}" dt="2024-05-29T13:27:41.219" v="90" actId="1076"/>
          <ac:spMkLst>
            <pc:docMk/>
            <pc:sldMk cId="1580678697" sldId="439"/>
            <ac:spMk id="5" creationId="{C40DE2F7-1895-79AC-1509-CC7F87ED9B83}"/>
          </ac:spMkLst>
        </pc:spChg>
        <pc:spChg chg="mod">
          <ac:chgData name="Shanshan Long" userId="S::z2022060@nottingham.edu.cn::c0b559d4-4508-426c-b4e2-529dfb1c9661" providerId="AD" clId="Web-{76A9278F-D2A1-CAC1-48E9-C8192C0AEF15}" dt="2024-05-29T13:27:44.594" v="92" actId="1076"/>
          <ac:spMkLst>
            <pc:docMk/>
            <pc:sldMk cId="1580678697" sldId="439"/>
            <ac:spMk id="6" creationId="{6DA2C37E-C16B-D2B4-EBEE-A06E4D78BC3C}"/>
          </ac:spMkLst>
        </pc:spChg>
        <pc:spChg chg="add mod">
          <ac:chgData name="Shanshan Long" userId="S::z2022060@nottingham.edu.cn::c0b559d4-4508-426c-b4e2-529dfb1c9661" providerId="AD" clId="Web-{76A9278F-D2A1-CAC1-48E9-C8192C0AEF15}" dt="2024-05-29T13:28:43.924" v="101" actId="1076"/>
          <ac:spMkLst>
            <pc:docMk/>
            <pc:sldMk cId="1580678697" sldId="439"/>
            <ac:spMk id="7" creationId="{61BDF3DE-6AFD-ABDC-9319-400823C3E332}"/>
          </ac:spMkLst>
        </pc:spChg>
        <pc:spChg chg="add mod">
          <ac:chgData name="Shanshan Long" userId="S::z2022060@nottingham.edu.cn::c0b559d4-4508-426c-b4e2-529dfb1c9661" providerId="AD" clId="Web-{76A9278F-D2A1-CAC1-48E9-C8192C0AEF15}" dt="2024-05-29T13:28:55.581" v="103" actId="1076"/>
          <ac:spMkLst>
            <pc:docMk/>
            <pc:sldMk cId="1580678697" sldId="439"/>
            <ac:spMk id="8" creationId="{E0833C0F-F64F-644F-2480-0F6919301A2F}"/>
          </ac:spMkLst>
        </pc:spChg>
        <pc:spChg chg="mod">
          <ac:chgData name="Shanshan Long" userId="S::z2022060@nottingham.edu.cn::c0b559d4-4508-426c-b4e2-529dfb1c9661" providerId="AD" clId="Web-{76A9278F-D2A1-CAC1-48E9-C8192C0AEF15}" dt="2024-05-29T13:21:38.896" v="16" actId="1076"/>
          <ac:spMkLst>
            <pc:docMk/>
            <pc:sldMk cId="1580678697" sldId="439"/>
            <ac:spMk id="9" creationId="{D27A656D-36CB-583E-74D3-F1F011EA647F}"/>
          </ac:spMkLst>
        </pc:spChg>
        <pc:spChg chg="add mod">
          <ac:chgData name="Shanshan Long" userId="S::z2022060@nottingham.edu.cn::c0b559d4-4508-426c-b4e2-529dfb1c9661" providerId="AD" clId="Web-{76A9278F-D2A1-CAC1-48E9-C8192C0AEF15}" dt="2024-05-29T13:29:07.456" v="105" actId="1076"/>
          <ac:spMkLst>
            <pc:docMk/>
            <pc:sldMk cId="1580678697" sldId="439"/>
            <ac:spMk id="10" creationId="{273CB48A-31BD-CD49-EE58-EB83209AED5E}"/>
          </ac:spMkLst>
        </pc:spChg>
        <pc:spChg chg="add mod">
          <ac:chgData name="Shanshan Long" userId="S::z2022060@nottingham.edu.cn::c0b559d4-4508-426c-b4e2-529dfb1c9661" providerId="AD" clId="Web-{76A9278F-D2A1-CAC1-48E9-C8192C0AEF15}" dt="2024-05-29T13:30:35.755" v="123" actId="1076"/>
          <ac:spMkLst>
            <pc:docMk/>
            <pc:sldMk cId="1580678697" sldId="439"/>
            <ac:spMk id="14" creationId="{441A4929-8302-7571-E0DB-723854EA03F4}"/>
          </ac:spMkLst>
        </pc:spChg>
        <pc:spChg chg="mod">
          <ac:chgData name="Shanshan Long" userId="S::z2022060@nottingham.edu.cn::c0b559d4-4508-426c-b4e2-529dfb1c9661" providerId="AD" clId="Web-{76A9278F-D2A1-CAC1-48E9-C8192C0AEF15}" dt="2024-05-29T13:31:14.147" v="130" actId="1076"/>
          <ac:spMkLst>
            <pc:docMk/>
            <pc:sldMk cId="1580678697" sldId="439"/>
            <ac:spMk id="19" creationId="{BF972C79-7A03-3F12-6790-53EF756B516F}"/>
          </ac:spMkLst>
        </pc:spChg>
        <pc:spChg chg="mod">
          <ac:chgData name="Shanshan Long" userId="S::z2022060@nottingham.edu.cn::c0b559d4-4508-426c-b4e2-529dfb1c9661" providerId="AD" clId="Web-{76A9278F-D2A1-CAC1-48E9-C8192C0AEF15}" dt="2024-05-29T13:31:02.256" v="128" actId="1076"/>
          <ac:spMkLst>
            <pc:docMk/>
            <pc:sldMk cId="1580678697" sldId="439"/>
            <ac:spMk id="20" creationId="{CDF2F6FF-E73E-7A2C-3557-0D2A9F36AF01}"/>
          </ac:spMkLst>
        </pc:spChg>
        <pc:spChg chg="mod">
          <ac:chgData name="Shanshan Long" userId="S::z2022060@nottingham.edu.cn::c0b559d4-4508-426c-b4e2-529dfb1c9661" providerId="AD" clId="Web-{76A9278F-D2A1-CAC1-48E9-C8192C0AEF15}" dt="2024-05-29T13:31:25.882" v="133" actId="1076"/>
          <ac:spMkLst>
            <pc:docMk/>
            <pc:sldMk cId="1580678697" sldId="439"/>
            <ac:spMk id="21" creationId="{05494198-82A9-D469-1484-4B2916C18611}"/>
          </ac:spMkLst>
        </pc:spChg>
        <pc:spChg chg="mod">
          <ac:chgData name="Shanshan Long" userId="S::z2022060@nottingham.edu.cn::c0b559d4-4508-426c-b4e2-529dfb1c9661" providerId="AD" clId="Web-{76A9278F-D2A1-CAC1-48E9-C8192C0AEF15}" dt="2024-05-29T13:21:28.115" v="15" actId="1076"/>
          <ac:spMkLst>
            <pc:docMk/>
            <pc:sldMk cId="1580678697" sldId="439"/>
            <ac:spMk id="33" creationId="{6D9A71C9-D1FE-EA22-CAAB-31B0690B7FCB}"/>
          </ac:spMkLst>
        </pc:spChg>
        <pc:spChg chg="mod">
          <ac:chgData name="Shanshan Long" userId="S::z2022060@nottingham.edu.cn::c0b559d4-4508-426c-b4e2-529dfb1c9661" providerId="AD" clId="Web-{76A9278F-D2A1-CAC1-48E9-C8192C0AEF15}" dt="2024-05-29T13:22:16.913" v="50" actId="20577"/>
          <ac:spMkLst>
            <pc:docMk/>
            <pc:sldMk cId="1580678697" sldId="439"/>
            <ac:spMk id="34" creationId="{9D62E2A5-6BD8-F68D-B475-86E6CFB5D31B}"/>
          </ac:spMkLst>
        </pc:spChg>
        <pc:spChg chg="mod">
          <ac:chgData name="Shanshan Long" userId="S::z2022060@nottingham.edu.cn::c0b559d4-4508-426c-b4e2-529dfb1c9661" providerId="AD" clId="Web-{76A9278F-D2A1-CAC1-48E9-C8192C0AEF15}" dt="2024-05-29T13:21:18.661" v="14" actId="1076"/>
          <ac:spMkLst>
            <pc:docMk/>
            <pc:sldMk cId="1580678697" sldId="439"/>
            <ac:spMk id="35" creationId="{7AA03C41-3082-63DD-8CEA-CFA6D3794981}"/>
          </ac:spMkLst>
        </pc:spChg>
        <pc:spChg chg="mod">
          <ac:chgData name="Shanshan Long" userId="S::z2022060@nottingham.edu.cn::c0b559d4-4508-426c-b4e2-529dfb1c9661" providerId="AD" clId="Web-{76A9278F-D2A1-CAC1-48E9-C8192C0AEF15}" dt="2024-05-29T13:27:05.765" v="86" actId="14100"/>
          <ac:spMkLst>
            <pc:docMk/>
            <pc:sldMk cId="1580678697" sldId="439"/>
            <ac:spMk id="36" creationId="{46B4834C-5004-B85A-7010-D842AF24584A}"/>
          </ac:spMkLst>
        </pc:spChg>
        <pc:grpChg chg="mod">
          <ac:chgData name="Shanshan Long" userId="S::z2022060@nottingham.edu.cn::c0b559d4-4508-426c-b4e2-529dfb1c9661" providerId="AD" clId="Web-{76A9278F-D2A1-CAC1-48E9-C8192C0AEF15}" dt="2024-05-29T13:30:17.630" v="121" actId="1076"/>
          <ac:grpSpMkLst>
            <pc:docMk/>
            <pc:sldMk cId="1580678697" sldId="439"/>
            <ac:grpSpMk id="40" creationId="{6EDC02C3-3C9D-D294-02F2-E4A9321F6632}"/>
          </ac:grpSpMkLst>
        </pc:grpChg>
        <pc:picChg chg="mod">
          <ac:chgData name="Shanshan Long" userId="S::z2022060@nottingham.edu.cn::c0b559d4-4508-426c-b4e2-529dfb1c9661" providerId="AD" clId="Web-{76A9278F-D2A1-CAC1-48E9-C8192C0AEF15}" dt="2024-05-29T13:30:47.678" v="125" actId="1076"/>
          <ac:picMkLst>
            <pc:docMk/>
            <pc:sldMk cId="1580678697" sldId="439"/>
            <ac:picMk id="11" creationId="{13FC89D7-140B-4EC5-AA0E-67C026DE0CC6}"/>
          </ac:picMkLst>
        </pc:picChg>
        <pc:picChg chg="mod">
          <ac:chgData name="Shanshan Long" userId="S::z2022060@nottingham.edu.cn::c0b559d4-4508-426c-b4e2-529dfb1c9661" providerId="AD" clId="Web-{76A9278F-D2A1-CAC1-48E9-C8192C0AEF15}" dt="2024-05-29T13:27:54.360" v="94" actId="1076"/>
          <ac:picMkLst>
            <pc:docMk/>
            <pc:sldMk cId="1580678697" sldId="439"/>
            <ac:picMk id="15" creationId="{16405C21-7475-0A33-051E-F3CDC1044CF0}"/>
          </ac:picMkLst>
        </pc:picChg>
        <pc:picChg chg="mod">
          <ac:chgData name="Shanshan Long" userId="S::z2022060@nottingham.edu.cn::c0b559d4-4508-426c-b4e2-529dfb1c9661" providerId="AD" clId="Web-{76A9278F-D2A1-CAC1-48E9-C8192C0AEF15}" dt="2024-05-29T13:24:09.619" v="70" actId="1076"/>
          <ac:picMkLst>
            <pc:docMk/>
            <pc:sldMk cId="1580678697" sldId="439"/>
            <ac:picMk id="17" creationId="{534310F7-3D6C-D21F-C879-B356B0C9D14D}"/>
          </ac:picMkLst>
        </pc:picChg>
        <pc:cxnChg chg="mod">
          <ac:chgData name="Shanshan Long" userId="S::z2022060@nottingham.edu.cn::c0b559d4-4508-426c-b4e2-529dfb1c9661" providerId="AD" clId="Web-{76A9278F-D2A1-CAC1-48E9-C8192C0AEF15}" dt="2024-05-29T13:31:25.882" v="133" actId="1076"/>
          <ac:cxnSpMkLst>
            <pc:docMk/>
            <pc:sldMk cId="1580678697" sldId="439"/>
            <ac:cxnSpMk id="23" creationId="{74B871BA-5B53-1944-6BA1-AD2DC1C063FD}"/>
          </ac:cxnSpMkLst>
        </pc:cxnChg>
        <pc:cxnChg chg="mod">
          <ac:chgData name="Shanshan Long" userId="S::z2022060@nottingham.edu.cn::c0b559d4-4508-426c-b4e2-529dfb1c9661" providerId="AD" clId="Web-{76A9278F-D2A1-CAC1-48E9-C8192C0AEF15}" dt="2024-05-29T13:31:18.210" v="131" actId="14100"/>
          <ac:cxnSpMkLst>
            <pc:docMk/>
            <pc:sldMk cId="1580678697" sldId="439"/>
            <ac:cxnSpMk id="27" creationId="{E6E0F93B-4711-775B-F18D-3C3D275A41FD}"/>
          </ac:cxnSpMkLst>
        </pc:cxnChg>
        <pc:cxnChg chg="mod">
          <ac:chgData name="Shanshan Long" userId="S::z2022060@nottingham.edu.cn::c0b559d4-4508-426c-b4e2-529dfb1c9661" providerId="AD" clId="Web-{76A9278F-D2A1-CAC1-48E9-C8192C0AEF15}" dt="2024-05-29T13:30:03.223" v="118" actId="14100"/>
          <ac:cxnSpMkLst>
            <pc:docMk/>
            <pc:sldMk cId="1580678697" sldId="439"/>
            <ac:cxnSpMk id="30" creationId="{BB75A05C-109C-FA87-7EAE-4F6C2D4A3385}"/>
          </ac:cxnSpMkLst>
        </pc:cxnChg>
      </pc:sldChg>
      <pc:sldChg chg="modSp">
        <pc:chgData name="Shanshan Long" userId="S::z2022060@nottingham.edu.cn::c0b559d4-4508-426c-b4e2-529dfb1c9661" providerId="AD" clId="Web-{76A9278F-D2A1-CAC1-48E9-C8192C0AEF15}" dt="2024-05-29T13:33:46.636" v="136" actId="1076"/>
        <pc:sldMkLst>
          <pc:docMk/>
          <pc:sldMk cId="2679278774" sldId="442"/>
        </pc:sldMkLst>
        <pc:spChg chg="mod">
          <ac:chgData name="Shanshan Long" userId="S::z2022060@nottingham.edu.cn::c0b559d4-4508-426c-b4e2-529dfb1c9661" providerId="AD" clId="Web-{76A9278F-D2A1-CAC1-48E9-C8192C0AEF15}" dt="2024-05-29T13:33:46.636" v="136" actId="1076"/>
          <ac:spMkLst>
            <pc:docMk/>
            <pc:sldMk cId="2679278774" sldId="442"/>
            <ac:spMk id="10" creationId="{0026C860-4EF3-BF10-1A69-DB2A38E2FE06}"/>
          </ac:spMkLst>
        </pc:spChg>
        <pc:picChg chg="mod">
          <ac:chgData name="Shanshan Long" userId="S::z2022060@nottingham.edu.cn::c0b559d4-4508-426c-b4e2-529dfb1c9661" providerId="AD" clId="Web-{76A9278F-D2A1-CAC1-48E9-C8192C0AEF15}" dt="2024-05-29T13:33:43.495" v="135" actId="14100"/>
          <ac:picMkLst>
            <pc:docMk/>
            <pc:sldMk cId="2679278774" sldId="442"/>
            <ac:picMk id="9" creationId="{15FD5F88-59C6-34B4-1B67-51887521538F}"/>
          </ac:picMkLst>
        </pc:picChg>
      </pc:sldChg>
      <pc:sldChg chg="modSp">
        <pc:chgData name="Shanshan Long" userId="S::z2022060@nottingham.edu.cn::c0b559d4-4508-426c-b4e2-529dfb1c9661" providerId="AD" clId="Web-{76A9278F-D2A1-CAC1-48E9-C8192C0AEF15}" dt="2024-05-29T13:32:41.447" v="134"/>
        <pc:sldMkLst>
          <pc:docMk/>
          <pc:sldMk cId="3886067690" sldId="444"/>
        </pc:sldMkLst>
        <pc:spChg chg="mod">
          <ac:chgData name="Shanshan Long" userId="S::z2022060@nottingham.edu.cn::c0b559d4-4508-426c-b4e2-529dfb1c9661" providerId="AD" clId="Web-{76A9278F-D2A1-CAC1-48E9-C8192C0AEF15}" dt="2024-05-29T13:32:41.447" v="134"/>
          <ac:spMkLst>
            <pc:docMk/>
            <pc:sldMk cId="3886067690" sldId="444"/>
            <ac:spMk id="9" creationId="{B20F0C2B-FC3C-D2D9-7C87-92BE149C2FE2}"/>
          </ac:spMkLst>
        </pc:spChg>
      </pc:sldChg>
    </pc:docChg>
  </pc:docChgLst>
  <pc:docChgLst>
    <pc:chgData name="Yiwei WANG (20320875)" userId="S::ssyyw13@nottingham.edu.cn::1e1b685c-5dc4-49c8-9e96-74371ef74b7d" providerId="AD" clId="Web-{7BDCCA05-12DF-698D-FCD9-4B1C57FD195B}"/>
    <pc:docChg chg="addSld delSld modSld">
      <pc:chgData name="Yiwei WANG (20320875)" userId="S::ssyyw13@nottingham.edu.cn::1e1b685c-5dc4-49c8-9e96-74371ef74b7d" providerId="AD" clId="Web-{7BDCCA05-12DF-698D-FCD9-4B1C57FD195B}" dt="2024-05-29T11:47:59.106" v="133"/>
      <pc:docMkLst>
        <pc:docMk/>
      </pc:docMkLst>
      <pc:sldChg chg="add del">
        <pc:chgData name="Yiwei WANG (20320875)" userId="S::ssyyw13@nottingham.edu.cn::1e1b685c-5dc4-49c8-9e96-74371ef74b7d" providerId="AD" clId="Web-{7BDCCA05-12DF-698D-FCD9-4B1C57FD195B}" dt="2024-05-29T11:08:42.872" v="2"/>
        <pc:sldMkLst>
          <pc:docMk/>
          <pc:sldMk cId="534518445" sldId="257"/>
        </pc:sldMkLst>
      </pc:sldChg>
      <pc:sldChg chg="new">
        <pc:chgData name="Yiwei WANG (20320875)" userId="S::ssyyw13@nottingham.edu.cn::1e1b685c-5dc4-49c8-9e96-74371ef74b7d" providerId="AD" clId="Web-{7BDCCA05-12DF-698D-FCD9-4B1C57FD195B}" dt="2024-05-29T11:08:03.324" v="0"/>
        <pc:sldMkLst>
          <pc:docMk/>
          <pc:sldMk cId="2199241469" sldId="440"/>
        </pc:sldMkLst>
      </pc:sldChg>
      <pc:sldChg chg="addSp modSp new">
        <pc:chgData name="Yiwei WANG (20320875)" userId="S::ssyyw13@nottingham.edu.cn::1e1b685c-5dc4-49c8-9e96-74371ef74b7d" providerId="AD" clId="Web-{7BDCCA05-12DF-698D-FCD9-4B1C57FD195B}" dt="2024-05-29T11:37:33.947" v="18" actId="14100"/>
        <pc:sldMkLst>
          <pc:docMk/>
          <pc:sldMk cId="3297068450" sldId="446"/>
        </pc:sldMkLst>
        <pc:spChg chg="mod">
          <ac:chgData name="Yiwei WANG (20320875)" userId="S::ssyyw13@nottingham.edu.cn::1e1b685c-5dc4-49c8-9e96-74371ef74b7d" providerId="AD" clId="Web-{7BDCCA05-12DF-698D-FCD9-4B1C57FD195B}" dt="2024-05-29T11:36:46.431" v="5" actId="20577"/>
          <ac:spMkLst>
            <pc:docMk/>
            <pc:sldMk cId="3297068450" sldId="446"/>
            <ac:spMk id="2" creationId="{9B398AB0-FFEE-E6E3-058B-397E4ED64BB5}"/>
          </ac:spMkLst>
        </pc:spChg>
        <pc:spChg chg="add mod">
          <ac:chgData name="Yiwei WANG (20320875)" userId="S::ssyyw13@nottingham.edu.cn::1e1b685c-5dc4-49c8-9e96-74371ef74b7d" providerId="AD" clId="Web-{7BDCCA05-12DF-698D-FCD9-4B1C57FD195B}" dt="2024-05-29T11:37:15.025" v="14" actId="1076"/>
          <ac:spMkLst>
            <pc:docMk/>
            <pc:sldMk cId="3297068450" sldId="446"/>
            <ac:spMk id="3" creationId="{93C635B7-DE51-8E05-7FAA-C1C85B2A75B7}"/>
          </ac:spMkLst>
        </pc:spChg>
        <pc:picChg chg="add mod">
          <ac:chgData name="Yiwei WANG (20320875)" userId="S::ssyyw13@nottingham.edu.cn::1e1b685c-5dc4-49c8-9e96-74371ef74b7d" providerId="AD" clId="Web-{7BDCCA05-12DF-698D-FCD9-4B1C57FD195B}" dt="2024-05-29T11:37:33.947" v="18" actId="14100"/>
          <ac:picMkLst>
            <pc:docMk/>
            <pc:sldMk cId="3297068450" sldId="446"/>
            <ac:picMk id="4" creationId="{6C321835-EDB2-414A-55B9-003866357632}"/>
          </ac:picMkLst>
        </pc:picChg>
      </pc:sldChg>
      <pc:sldChg chg="addSp modSp new">
        <pc:chgData name="Yiwei WANG (20320875)" userId="S::ssyyw13@nottingham.edu.cn::1e1b685c-5dc4-49c8-9e96-74371ef74b7d" providerId="AD" clId="Web-{7BDCCA05-12DF-698D-FCD9-4B1C57FD195B}" dt="2024-05-29T11:38:48.527" v="29" actId="1076"/>
        <pc:sldMkLst>
          <pc:docMk/>
          <pc:sldMk cId="2868545713" sldId="447"/>
        </pc:sldMkLst>
        <pc:spChg chg="mod">
          <ac:chgData name="Yiwei WANG (20320875)" userId="S::ssyyw13@nottingham.edu.cn::1e1b685c-5dc4-49c8-9e96-74371ef74b7d" providerId="AD" clId="Web-{7BDCCA05-12DF-698D-FCD9-4B1C57FD195B}" dt="2024-05-29T11:38:07.932" v="20" actId="20577"/>
          <ac:spMkLst>
            <pc:docMk/>
            <pc:sldMk cId="2868545713" sldId="447"/>
            <ac:spMk id="2" creationId="{1B71045E-9E58-E6DD-AD90-72F64864469E}"/>
          </ac:spMkLst>
        </pc:spChg>
        <pc:spChg chg="add mod">
          <ac:chgData name="Yiwei WANG (20320875)" userId="S::ssyyw13@nottingham.edu.cn::1e1b685c-5dc4-49c8-9e96-74371ef74b7d" providerId="AD" clId="Web-{7BDCCA05-12DF-698D-FCD9-4B1C57FD195B}" dt="2024-05-29T11:38:48.527" v="29" actId="1076"/>
          <ac:spMkLst>
            <pc:docMk/>
            <pc:sldMk cId="2868545713" sldId="447"/>
            <ac:spMk id="3" creationId="{57B16FE0-B97F-95DF-0BE3-A46B6486BD15}"/>
          </ac:spMkLst>
        </pc:spChg>
      </pc:sldChg>
      <pc:sldChg chg="addSp modSp new">
        <pc:chgData name="Yiwei WANG (20320875)" userId="S::ssyyw13@nottingham.edu.cn::1e1b685c-5dc4-49c8-9e96-74371ef74b7d" providerId="AD" clId="Web-{7BDCCA05-12DF-698D-FCD9-4B1C57FD195B}" dt="2024-05-29T11:39:33.106" v="34" actId="1076"/>
        <pc:sldMkLst>
          <pc:docMk/>
          <pc:sldMk cId="4054319793" sldId="448"/>
        </pc:sldMkLst>
        <pc:spChg chg="mod">
          <ac:chgData name="Yiwei WANG (20320875)" userId="S::ssyyw13@nottingham.edu.cn::1e1b685c-5dc4-49c8-9e96-74371ef74b7d" providerId="AD" clId="Web-{7BDCCA05-12DF-698D-FCD9-4B1C57FD195B}" dt="2024-05-29T11:39:15.153" v="30" actId="20577"/>
          <ac:spMkLst>
            <pc:docMk/>
            <pc:sldMk cId="4054319793" sldId="448"/>
            <ac:spMk id="2" creationId="{84BBB1F4-775C-FC98-A7DA-D2402C6F6BAA}"/>
          </ac:spMkLst>
        </pc:spChg>
        <pc:picChg chg="add mod">
          <ac:chgData name="Yiwei WANG (20320875)" userId="S::ssyyw13@nottingham.edu.cn::1e1b685c-5dc4-49c8-9e96-74371ef74b7d" providerId="AD" clId="Web-{7BDCCA05-12DF-698D-FCD9-4B1C57FD195B}" dt="2024-05-29T11:39:33.106" v="34" actId="1076"/>
          <ac:picMkLst>
            <pc:docMk/>
            <pc:sldMk cId="4054319793" sldId="448"/>
            <ac:picMk id="3" creationId="{A8095CA4-FA25-3719-DFAC-81D65702076B}"/>
          </ac:picMkLst>
        </pc:picChg>
      </pc:sldChg>
      <pc:sldChg chg="addSp delSp modSp new">
        <pc:chgData name="Yiwei WANG (20320875)" userId="S::ssyyw13@nottingham.edu.cn::1e1b685c-5dc4-49c8-9e96-74371ef74b7d" providerId="AD" clId="Web-{7BDCCA05-12DF-698D-FCD9-4B1C57FD195B}" dt="2024-05-29T11:47:59.106" v="133"/>
        <pc:sldMkLst>
          <pc:docMk/>
          <pc:sldMk cId="1288467893" sldId="449"/>
        </pc:sldMkLst>
        <pc:spChg chg="add mod">
          <ac:chgData name="Yiwei WANG (20320875)" userId="S::ssyyw13@nottingham.edu.cn::1e1b685c-5dc4-49c8-9e96-74371ef74b7d" providerId="AD" clId="Web-{7BDCCA05-12DF-698D-FCD9-4B1C57FD195B}" dt="2024-05-29T11:41:37.706" v="54"/>
          <ac:spMkLst>
            <pc:docMk/>
            <pc:sldMk cId="1288467893" sldId="449"/>
            <ac:spMk id="5" creationId="{231C3FD0-BBEA-2E6C-638C-3B843CFF2651}"/>
          </ac:spMkLst>
        </pc:spChg>
        <pc:spChg chg="add mod">
          <ac:chgData name="Yiwei WANG (20320875)" userId="S::ssyyw13@nottingham.edu.cn::1e1b685c-5dc4-49c8-9e96-74371ef74b7d" providerId="AD" clId="Web-{7BDCCA05-12DF-698D-FCD9-4B1C57FD195B}" dt="2024-05-29T11:42:31.129" v="84" actId="14100"/>
          <ac:spMkLst>
            <pc:docMk/>
            <pc:sldMk cId="1288467893" sldId="449"/>
            <ac:spMk id="6" creationId="{45AE4B95-3DEC-0682-7495-E6F9BB713DAB}"/>
          </ac:spMkLst>
        </pc:spChg>
        <pc:picChg chg="add">
          <ac:chgData name="Yiwei WANG (20320875)" userId="S::ssyyw13@nottingham.edu.cn::1e1b685c-5dc4-49c8-9e96-74371ef74b7d" providerId="AD" clId="Web-{7BDCCA05-12DF-698D-FCD9-4B1C57FD195B}" dt="2024-05-29T11:40:43.952" v="43"/>
          <ac:picMkLst>
            <pc:docMk/>
            <pc:sldMk cId="1288467893" sldId="449"/>
            <ac:picMk id="4" creationId="{0B9D6C05-E0DC-A9B7-6664-86A21B18244C}"/>
          </ac:picMkLst>
        </pc:picChg>
        <pc:picChg chg="add mod">
          <ac:chgData name="Yiwei WANG (20320875)" userId="S::ssyyw13@nottingham.edu.cn::1e1b685c-5dc4-49c8-9e96-74371ef74b7d" providerId="AD" clId="Web-{7BDCCA05-12DF-698D-FCD9-4B1C57FD195B}" dt="2024-05-29T11:43:58.866" v="90"/>
          <ac:picMkLst>
            <pc:docMk/>
            <pc:sldMk cId="1288467893" sldId="449"/>
            <ac:picMk id="10" creationId="{7D69AADF-47B9-2C86-CA65-1C4386A5F05B}"/>
          </ac:picMkLst>
        </pc:picChg>
        <pc:picChg chg="add mod">
          <ac:chgData name="Yiwei WANG (20320875)" userId="S::ssyyw13@nottingham.edu.cn::1e1b685c-5dc4-49c8-9e96-74371ef74b7d" providerId="AD" clId="Web-{7BDCCA05-12DF-698D-FCD9-4B1C57FD195B}" dt="2024-05-29T11:47:29.949" v="126" actId="688"/>
          <ac:picMkLst>
            <pc:docMk/>
            <pc:sldMk cId="1288467893" sldId="449"/>
            <ac:picMk id="18" creationId="{90787002-F4A1-97C8-DAFE-119A383D5900}"/>
          </ac:picMkLst>
        </pc:picChg>
        <pc:inkChg chg="add del">
          <ac:chgData name="Yiwei WANG (20320875)" userId="S::ssyyw13@nottingham.edu.cn::1e1b685c-5dc4-49c8-9e96-74371ef74b7d" providerId="AD" clId="Web-{7BDCCA05-12DF-698D-FCD9-4B1C57FD195B}" dt="2024-05-29T11:44:29.523" v="99"/>
          <ac:inkMkLst>
            <pc:docMk/>
            <pc:sldMk cId="1288467893" sldId="449"/>
            <ac:inkMk id="12" creationId="{352AFCE3-30E2-A0B2-3E88-F7472EF84AC9}"/>
          </ac:inkMkLst>
        </pc:inkChg>
        <pc:inkChg chg="add del">
          <ac:chgData name="Yiwei WANG (20320875)" userId="S::ssyyw13@nottingham.edu.cn::1e1b685c-5dc4-49c8-9e96-74371ef74b7d" providerId="AD" clId="Web-{7BDCCA05-12DF-698D-FCD9-4B1C57FD195B}" dt="2024-05-29T11:44:28.382" v="98"/>
          <ac:inkMkLst>
            <pc:docMk/>
            <pc:sldMk cId="1288467893" sldId="449"/>
            <ac:inkMk id="13" creationId="{377F0646-D727-F1E1-6478-010E0898B2FE}"/>
          </ac:inkMkLst>
        </pc:inkChg>
        <pc:inkChg chg="add del">
          <ac:chgData name="Yiwei WANG (20320875)" userId="S::ssyyw13@nottingham.edu.cn::1e1b685c-5dc4-49c8-9e96-74371ef74b7d" providerId="AD" clId="Web-{7BDCCA05-12DF-698D-FCD9-4B1C57FD195B}" dt="2024-05-29T11:44:28.382" v="97"/>
          <ac:inkMkLst>
            <pc:docMk/>
            <pc:sldMk cId="1288467893" sldId="449"/>
            <ac:inkMk id="14" creationId="{15B3DBE9-CBE5-D738-6F2E-8986BCAA4FF5}"/>
          </ac:inkMkLst>
        </pc:inkChg>
        <pc:inkChg chg="add del">
          <ac:chgData name="Yiwei WANG (20320875)" userId="S::ssyyw13@nottingham.edu.cn::1e1b685c-5dc4-49c8-9e96-74371ef74b7d" providerId="AD" clId="Web-{7BDCCA05-12DF-698D-FCD9-4B1C57FD195B}" dt="2024-05-29T11:44:27.241" v="96"/>
          <ac:inkMkLst>
            <pc:docMk/>
            <pc:sldMk cId="1288467893" sldId="449"/>
            <ac:inkMk id="15" creationId="{D29D19A5-C5C9-FAD5-F3D7-77B3B8CB2AD8}"/>
          </ac:inkMkLst>
        </pc:inkChg>
        <pc:inkChg chg="add del">
          <ac:chgData name="Yiwei WANG (20320875)" userId="S::ssyyw13@nottingham.edu.cn::1e1b685c-5dc4-49c8-9e96-74371ef74b7d" providerId="AD" clId="Web-{7BDCCA05-12DF-698D-FCD9-4B1C57FD195B}" dt="2024-05-29T11:44:41.132" v="102"/>
          <ac:inkMkLst>
            <pc:docMk/>
            <pc:sldMk cId="1288467893" sldId="449"/>
            <ac:inkMk id="17" creationId="{D6367234-5C87-32EA-6543-4E990BFBB882}"/>
          </ac:inkMkLst>
        </pc:inkChg>
        <pc:inkChg chg="add del">
          <ac:chgData name="Yiwei WANG (20320875)" userId="S::ssyyw13@nottingham.edu.cn::1e1b685c-5dc4-49c8-9e96-74371ef74b7d" providerId="AD" clId="Web-{7BDCCA05-12DF-698D-FCD9-4B1C57FD195B}" dt="2024-05-29T11:45:34.071" v="105"/>
          <ac:inkMkLst>
            <pc:docMk/>
            <pc:sldMk cId="1288467893" sldId="449"/>
            <ac:inkMk id="19" creationId="{0449FB5C-1F1F-8427-5294-8EF1193F560D}"/>
          </ac:inkMkLst>
        </pc:inkChg>
        <pc:inkChg chg="add del">
          <ac:chgData name="Yiwei WANG (20320875)" userId="S::ssyyw13@nottingham.edu.cn::1e1b685c-5dc4-49c8-9e96-74371ef74b7d" providerId="AD" clId="Web-{7BDCCA05-12DF-698D-FCD9-4B1C57FD195B}" dt="2024-05-29T11:45:45.571" v="107"/>
          <ac:inkMkLst>
            <pc:docMk/>
            <pc:sldMk cId="1288467893" sldId="449"/>
            <ac:inkMk id="20" creationId="{8F79C0E8-3423-886D-A3B9-5BE9C066C600}"/>
          </ac:inkMkLst>
        </pc:inkChg>
        <pc:inkChg chg="add del">
          <ac:chgData name="Yiwei WANG (20320875)" userId="S::ssyyw13@nottingham.edu.cn::1e1b685c-5dc4-49c8-9e96-74371ef74b7d" providerId="AD" clId="Web-{7BDCCA05-12DF-698D-FCD9-4B1C57FD195B}" dt="2024-05-29T11:45:54.665" v="109"/>
          <ac:inkMkLst>
            <pc:docMk/>
            <pc:sldMk cId="1288467893" sldId="449"/>
            <ac:inkMk id="21" creationId="{62F2237C-3783-1018-0877-21C80E465089}"/>
          </ac:inkMkLst>
        </pc:inkChg>
        <pc:inkChg chg="add del">
          <ac:chgData name="Yiwei WANG (20320875)" userId="S::ssyyw13@nottingham.edu.cn::1e1b685c-5dc4-49c8-9e96-74371ef74b7d" providerId="AD" clId="Web-{7BDCCA05-12DF-698D-FCD9-4B1C57FD195B}" dt="2024-05-29T11:46:57.635" v="117"/>
          <ac:inkMkLst>
            <pc:docMk/>
            <pc:sldMk cId="1288467893" sldId="449"/>
            <ac:inkMk id="22" creationId="{32C9B1C9-9B09-AD91-BF58-76FDA95044E0}"/>
          </ac:inkMkLst>
        </pc:inkChg>
        <pc:inkChg chg="add del">
          <ac:chgData name="Yiwei WANG (20320875)" userId="S::ssyyw13@nottingham.edu.cn::1e1b685c-5dc4-49c8-9e96-74371ef74b7d" providerId="AD" clId="Web-{7BDCCA05-12DF-698D-FCD9-4B1C57FD195B}" dt="2024-05-29T11:46:56.651" v="116"/>
          <ac:inkMkLst>
            <pc:docMk/>
            <pc:sldMk cId="1288467893" sldId="449"/>
            <ac:inkMk id="23" creationId="{3AB4D75C-A82D-E056-AA00-01FC4C66E2C4}"/>
          </ac:inkMkLst>
        </pc:inkChg>
        <pc:inkChg chg="add del">
          <ac:chgData name="Yiwei WANG (20320875)" userId="S::ssyyw13@nottingham.edu.cn::1e1b685c-5dc4-49c8-9e96-74371ef74b7d" providerId="AD" clId="Web-{7BDCCA05-12DF-698D-FCD9-4B1C57FD195B}" dt="2024-05-29T11:46:55.464" v="115"/>
          <ac:inkMkLst>
            <pc:docMk/>
            <pc:sldMk cId="1288467893" sldId="449"/>
            <ac:inkMk id="24" creationId="{EFBA874C-32A6-2225-6A93-C6284CCD75A1}"/>
          </ac:inkMkLst>
        </pc:inkChg>
        <pc:inkChg chg="add del">
          <ac:chgData name="Yiwei WANG (20320875)" userId="S::ssyyw13@nottingham.edu.cn::1e1b685c-5dc4-49c8-9e96-74371ef74b7d" providerId="AD" clId="Web-{7BDCCA05-12DF-698D-FCD9-4B1C57FD195B}" dt="2024-05-29T11:46:53.510" v="114"/>
          <ac:inkMkLst>
            <pc:docMk/>
            <pc:sldMk cId="1288467893" sldId="449"/>
            <ac:inkMk id="25" creationId="{9318AF49-CE03-1AAB-667F-9FB163E1C857}"/>
          </ac:inkMkLst>
        </pc:inkChg>
        <pc:inkChg chg="add del">
          <ac:chgData name="Yiwei WANG (20320875)" userId="S::ssyyw13@nottingham.edu.cn::1e1b685c-5dc4-49c8-9e96-74371ef74b7d" providerId="AD" clId="Web-{7BDCCA05-12DF-698D-FCD9-4B1C57FD195B}" dt="2024-05-29T11:47:09.136" v="120"/>
          <ac:inkMkLst>
            <pc:docMk/>
            <pc:sldMk cId="1288467893" sldId="449"/>
            <ac:inkMk id="26" creationId="{D97A16B2-6780-0F45-0951-817F3D5395FF}"/>
          </ac:inkMkLst>
        </pc:inkChg>
        <pc:inkChg chg="add del">
          <ac:chgData name="Yiwei WANG (20320875)" userId="S::ssyyw13@nottingham.edu.cn::1e1b685c-5dc4-49c8-9e96-74371ef74b7d" providerId="AD" clId="Web-{7BDCCA05-12DF-698D-FCD9-4B1C57FD195B}" dt="2024-05-29T11:47:15.777" v="122"/>
          <ac:inkMkLst>
            <pc:docMk/>
            <pc:sldMk cId="1288467893" sldId="449"/>
            <ac:inkMk id="27" creationId="{9551B669-59B7-4497-0EFF-09433C96B916}"/>
          </ac:inkMkLst>
        </pc:inkChg>
        <pc:inkChg chg="add del">
          <ac:chgData name="Yiwei WANG (20320875)" userId="S::ssyyw13@nottingham.edu.cn::1e1b685c-5dc4-49c8-9e96-74371ef74b7d" providerId="AD" clId="Web-{7BDCCA05-12DF-698D-FCD9-4B1C57FD195B}" dt="2024-05-29T11:47:37.699" v="128"/>
          <ac:inkMkLst>
            <pc:docMk/>
            <pc:sldMk cId="1288467893" sldId="449"/>
            <ac:inkMk id="28" creationId="{246686FC-CB49-03A9-7A1D-648D67661AC4}"/>
          </ac:inkMkLst>
        </pc:inkChg>
        <pc:inkChg chg="add del">
          <ac:chgData name="Yiwei WANG (20320875)" userId="S::ssyyw13@nottingham.edu.cn::1e1b685c-5dc4-49c8-9e96-74371ef74b7d" providerId="AD" clId="Web-{7BDCCA05-12DF-698D-FCD9-4B1C57FD195B}" dt="2024-05-29T11:47:47.309" v="131"/>
          <ac:inkMkLst>
            <pc:docMk/>
            <pc:sldMk cId="1288467893" sldId="449"/>
            <ac:inkMk id="30" creationId="{555019C7-D51D-3F62-0DE3-9B9CB5B6400F}"/>
          </ac:inkMkLst>
        </pc:inkChg>
        <pc:cxnChg chg="add mod">
          <ac:chgData name="Yiwei WANG (20320875)" userId="S::ssyyw13@nottingham.edu.cn::1e1b685c-5dc4-49c8-9e96-74371ef74b7d" providerId="AD" clId="Web-{7BDCCA05-12DF-698D-FCD9-4B1C57FD195B}" dt="2024-05-29T11:42:51.083" v="86"/>
          <ac:cxnSpMkLst>
            <pc:docMk/>
            <pc:sldMk cId="1288467893" sldId="449"/>
            <ac:cxnSpMk id="7" creationId="{8DB04616-4293-C89C-2BB2-CDF25D579D66}"/>
          </ac:cxnSpMkLst>
        </pc:cxnChg>
        <pc:cxnChg chg="add">
          <ac:chgData name="Yiwei WANG (20320875)" userId="S::ssyyw13@nottingham.edu.cn::1e1b685c-5dc4-49c8-9e96-74371ef74b7d" providerId="AD" clId="Web-{7BDCCA05-12DF-698D-FCD9-4B1C57FD195B}" dt="2024-05-29T11:43:01.849" v="87"/>
          <ac:cxnSpMkLst>
            <pc:docMk/>
            <pc:sldMk cId="1288467893" sldId="449"/>
            <ac:cxnSpMk id="8" creationId="{95F327FA-601B-FB0F-3D80-350074BAF228}"/>
          </ac:cxnSpMkLst>
        </pc:cxnChg>
        <pc:cxnChg chg="add mod">
          <ac:chgData name="Yiwei WANG (20320875)" userId="S::ssyyw13@nottingham.edu.cn::1e1b685c-5dc4-49c8-9e96-74371ef74b7d" providerId="AD" clId="Web-{7BDCCA05-12DF-698D-FCD9-4B1C57FD195B}" dt="2024-05-29T11:43:33.740" v="89"/>
          <ac:cxnSpMkLst>
            <pc:docMk/>
            <pc:sldMk cId="1288467893" sldId="449"/>
            <ac:cxnSpMk id="9" creationId="{796BDA4E-D7A0-1B4C-DC97-19E25D88BD4A}"/>
          </ac:cxnSpMkLst>
        </pc:cxnChg>
        <pc:cxnChg chg="add">
          <ac:chgData name="Yiwei WANG (20320875)" userId="S::ssyyw13@nottingham.edu.cn::1e1b685c-5dc4-49c8-9e96-74371ef74b7d" providerId="AD" clId="Web-{7BDCCA05-12DF-698D-FCD9-4B1C57FD195B}" dt="2024-05-29T11:44:21.991" v="91"/>
          <ac:cxnSpMkLst>
            <pc:docMk/>
            <pc:sldMk cId="1288467893" sldId="449"/>
            <ac:cxnSpMk id="11" creationId="{866B3EA6-99E1-6A11-0E50-4DCA836343D0}"/>
          </ac:cxnSpMkLst>
        </pc:cxnChg>
        <pc:cxnChg chg="add">
          <ac:chgData name="Yiwei WANG (20320875)" userId="S::ssyyw13@nottingham.edu.cn::1e1b685c-5dc4-49c8-9e96-74371ef74b7d" providerId="AD" clId="Web-{7BDCCA05-12DF-698D-FCD9-4B1C57FD195B}" dt="2024-05-29T11:44:35.929" v="100"/>
          <ac:cxnSpMkLst>
            <pc:docMk/>
            <pc:sldMk cId="1288467893" sldId="449"/>
            <ac:cxnSpMk id="16" creationId="{3E5D505C-0499-3B03-D1F6-CD65D77CC0CB}"/>
          </ac:cxnSpMkLst>
        </pc:cxnChg>
        <pc:cxnChg chg="add">
          <ac:chgData name="Yiwei WANG (20320875)" userId="S::ssyyw13@nottingham.edu.cn::1e1b685c-5dc4-49c8-9e96-74371ef74b7d" providerId="AD" clId="Web-{7BDCCA05-12DF-698D-FCD9-4B1C57FD195B}" dt="2024-05-29T11:47:43.918" v="129"/>
          <ac:cxnSpMkLst>
            <pc:docMk/>
            <pc:sldMk cId="1288467893" sldId="449"/>
            <ac:cxnSpMk id="29" creationId="{4C5584EB-EFB8-5066-AC23-D851754CE97E}"/>
          </ac:cxnSpMkLst>
        </pc:cxnChg>
        <pc:cxnChg chg="add">
          <ac:chgData name="Yiwei WANG (20320875)" userId="S::ssyyw13@nottingham.edu.cn::1e1b685c-5dc4-49c8-9e96-74371ef74b7d" providerId="AD" clId="Web-{7BDCCA05-12DF-698D-FCD9-4B1C57FD195B}" dt="2024-05-29T11:47:53.668" v="132"/>
          <ac:cxnSpMkLst>
            <pc:docMk/>
            <pc:sldMk cId="1288467893" sldId="449"/>
            <ac:cxnSpMk id="31" creationId="{501DA221-C09C-801C-BF80-9FB08B91753C}"/>
          </ac:cxnSpMkLst>
        </pc:cxnChg>
        <pc:cxnChg chg="add">
          <ac:chgData name="Yiwei WANG (20320875)" userId="S::ssyyw13@nottingham.edu.cn::1e1b685c-5dc4-49c8-9e96-74371ef74b7d" providerId="AD" clId="Web-{7BDCCA05-12DF-698D-FCD9-4B1C57FD195B}" dt="2024-05-29T11:47:59.106" v="133"/>
          <ac:cxnSpMkLst>
            <pc:docMk/>
            <pc:sldMk cId="1288467893" sldId="449"/>
            <ac:cxnSpMk id="32" creationId="{4192B1F2-AC84-4B2C-74E6-47E89EFCDE8E}"/>
          </ac:cxnSpMkLst>
        </pc:cxnChg>
      </pc:sldChg>
      <pc:sldChg chg="addSp modSp new">
        <pc:chgData name="Yiwei WANG (20320875)" userId="S::ssyyw13@nottingham.edu.cn::1e1b685c-5dc4-49c8-9e96-74371ef74b7d" providerId="AD" clId="Web-{7BDCCA05-12DF-698D-FCD9-4B1C57FD195B}" dt="2024-05-29T11:40:33.342" v="42" actId="1076"/>
        <pc:sldMkLst>
          <pc:docMk/>
          <pc:sldMk cId="48295819" sldId="451"/>
        </pc:sldMkLst>
        <pc:spChg chg="mod">
          <ac:chgData name="Yiwei WANG (20320875)" userId="S::ssyyw13@nottingham.edu.cn::1e1b685c-5dc4-49c8-9e96-74371ef74b7d" providerId="AD" clId="Web-{7BDCCA05-12DF-698D-FCD9-4B1C57FD195B}" dt="2024-05-29T11:39:56.232" v="36" actId="20577"/>
          <ac:spMkLst>
            <pc:docMk/>
            <pc:sldMk cId="48295819" sldId="451"/>
            <ac:spMk id="2" creationId="{1D2C4F41-CB44-F6B1-E86D-5D005372BCF1}"/>
          </ac:spMkLst>
        </pc:spChg>
        <pc:spChg chg="add mod">
          <ac:chgData name="Yiwei WANG (20320875)" userId="S::ssyyw13@nottingham.edu.cn::1e1b685c-5dc4-49c8-9e96-74371ef74b7d" providerId="AD" clId="Web-{7BDCCA05-12DF-698D-FCD9-4B1C57FD195B}" dt="2024-05-29T11:40:33.342" v="42" actId="1076"/>
          <ac:spMkLst>
            <pc:docMk/>
            <pc:sldMk cId="48295819" sldId="451"/>
            <ac:spMk id="3" creationId="{83343AC0-8FB3-0026-4B68-9FC0821C97FB}"/>
          </ac:spMkLst>
        </pc:spChg>
      </pc:sldChg>
      <pc:sldMasterChg chg="addSldLayout">
        <pc:chgData name="Yiwei WANG (20320875)" userId="S::ssyyw13@nottingham.edu.cn::1e1b685c-5dc4-49c8-9e96-74371ef74b7d" providerId="AD" clId="Web-{7BDCCA05-12DF-698D-FCD9-4B1C57FD195B}" dt="2024-05-29T11:08:30.918" v="1"/>
        <pc:sldMasterMkLst>
          <pc:docMk/>
          <pc:sldMasterMk cId="295760485" sldId="2147483660"/>
        </pc:sldMasterMkLst>
        <pc:sldLayoutChg chg="add">
          <pc:chgData name="Yiwei WANG (20320875)" userId="S::ssyyw13@nottingham.edu.cn::1e1b685c-5dc4-49c8-9e96-74371ef74b7d" providerId="AD" clId="Web-{7BDCCA05-12DF-698D-FCD9-4B1C57FD195B}" dt="2024-05-29T11:08:30.918" v="1"/>
          <pc:sldLayoutMkLst>
            <pc:docMk/>
            <pc:sldMasterMk cId="295760485" sldId="2147483660"/>
            <pc:sldLayoutMk cId="2392899250" sldId="2147483668"/>
          </pc:sldLayoutMkLst>
        </pc:sldLayoutChg>
      </pc:sldMasterChg>
    </pc:docChg>
  </pc:docChgLst>
  <pc:docChgLst>
    <pc:chgData name="Yiwei WANG (20320875)" userId="S::ssyyw13@nottingham.edu.cn::1e1b685c-5dc4-49c8-9e96-74371ef74b7d" providerId="AD" clId="Web-{CDA942CF-D5CA-AE55-337C-4A31212FE7F5}"/>
    <pc:docChg chg="addSld delSld modSld sldOrd">
      <pc:chgData name="Yiwei WANG (20320875)" userId="S::ssyyw13@nottingham.edu.cn::1e1b685c-5dc4-49c8-9e96-74371ef74b7d" providerId="AD" clId="Web-{CDA942CF-D5CA-AE55-337C-4A31212FE7F5}" dt="2024-05-29T15:14:09.072" v="2416" actId="20577"/>
      <pc:docMkLst>
        <pc:docMk/>
      </pc:docMkLst>
      <pc:sldChg chg="addSp delSp modSp addAnim delAnim">
        <pc:chgData name="Yiwei WANG (20320875)" userId="S::ssyyw13@nottingham.edu.cn::1e1b685c-5dc4-49c8-9e96-74371ef74b7d" providerId="AD" clId="Web-{CDA942CF-D5CA-AE55-337C-4A31212FE7F5}" dt="2024-05-29T15:09:47.790" v="2347"/>
        <pc:sldMkLst>
          <pc:docMk/>
          <pc:sldMk cId="1174593582" sldId="285"/>
        </pc:sldMkLst>
        <pc:spChg chg="mod">
          <ac:chgData name="Yiwei WANG (20320875)" userId="S::ssyyw13@nottingham.edu.cn::1e1b685c-5dc4-49c8-9e96-74371ef74b7d" providerId="AD" clId="Web-{CDA942CF-D5CA-AE55-337C-4A31212FE7F5}" dt="2024-05-29T15:06:13.867" v="2317" actId="1076"/>
          <ac:spMkLst>
            <pc:docMk/>
            <pc:sldMk cId="1174593582" sldId="285"/>
            <ac:spMk id="5" creationId="{8D11D163-D2A5-27E1-1186-8937600E491E}"/>
          </ac:spMkLst>
        </pc:spChg>
        <pc:spChg chg="mod">
          <ac:chgData name="Yiwei WANG (20320875)" userId="S::ssyyw13@nottingham.edu.cn::1e1b685c-5dc4-49c8-9e96-74371ef74b7d" providerId="AD" clId="Web-{CDA942CF-D5CA-AE55-337C-4A31212FE7F5}" dt="2024-05-29T15:08:56.039" v="2342" actId="1076"/>
          <ac:spMkLst>
            <pc:docMk/>
            <pc:sldMk cId="1174593582" sldId="285"/>
            <ac:spMk id="10" creationId="{43FCD3BA-E41B-D938-410E-A7FCBFFE6CEE}"/>
          </ac:spMkLst>
        </pc:spChg>
        <pc:spChg chg="add del mod">
          <ac:chgData name="Yiwei WANG (20320875)" userId="S::ssyyw13@nottingham.edu.cn::1e1b685c-5dc4-49c8-9e96-74371ef74b7d" providerId="AD" clId="Web-{CDA942CF-D5CA-AE55-337C-4A31212FE7F5}" dt="2024-05-29T15:09:47.790" v="2347"/>
          <ac:spMkLst>
            <pc:docMk/>
            <pc:sldMk cId="1174593582" sldId="285"/>
            <ac:spMk id="12" creationId="{98B7E1EF-A5CC-16E5-B4C5-E773FD5547D2}"/>
          </ac:spMkLst>
        </pc:spChg>
        <pc:spChg chg="mod">
          <ac:chgData name="Yiwei WANG (20320875)" userId="S::ssyyw13@nottingham.edu.cn::1e1b685c-5dc4-49c8-9e96-74371ef74b7d" providerId="AD" clId="Web-{CDA942CF-D5CA-AE55-337C-4A31212FE7F5}" dt="2024-05-29T15:06:29.258" v="2320" actId="1076"/>
          <ac:spMkLst>
            <pc:docMk/>
            <pc:sldMk cId="1174593582" sldId="285"/>
            <ac:spMk id="15" creationId="{20DE6471-C91D-A789-49D5-EB834685F23D}"/>
          </ac:spMkLst>
        </pc:spChg>
      </pc:sldChg>
      <pc:sldChg chg="addSp delSp modSp">
        <pc:chgData name="Yiwei WANG (20320875)" userId="S::ssyyw13@nottingham.edu.cn::1e1b685c-5dc4-49c8-9e96-74371ef74b7d" providerId="AD" clId="Web-{CDA942CF-D5CA-AE55-337C-4A31212FE7F5}" dt="2024-05-29T15:06:01.507" v="2315" actId="1076"/>
        <pc:sldMkLst>
          <pc:docMk/>
          <pc:sldMk cId="2862259319" sldId="435"/>
        </pc:sldMkLst>
        <pc:spChg chg="add del mod">
          <ac:chgData name="Yiwei WANG (20320875)" userId="S::ssyyw13@nottingham.edu.cn::1e1b685c-5dc4-49c8-9e96-74371ef74b7d" providerId="AD" clId="Web-{CDA942CF-D5CA-AE55-337C-4A31212FE7F5}" dt="2024-05-29T13:03:02.333" v="702" actId="1076"/>
          <ac:spMkLst>
            <pc:docMk/>
            <pc:sldMk cId="2862259319" sldId="435"/>
            <ac:spMk id="2" creationId="{00000000-0000-0000-0000-000000000000}"/>
          </ac:spMkLst>
        </pc:spChg>
        <pc:spChg chg="mod">
          <ac:chgData name="Yiwei WANG (20320875)" userId="S::ssyyw13@nottingham.edu.cn::1e1b685c-5dc4-49c8-9e96-74371ef74b7d" providerId="AD" clId="Web-{CDA942CF-D5CA-AE55-337C-4A31212FE7F5}" dt="2024-05-29T15:06:01.507" v="2315" actId="1076"/>
          <ac:spMkLst>
            <pc:docMk/>
            <pc:sldMk cId="2862259319" sldId="435"/>
            <ac:spMk id="3" creationId="{00000000-0000-0000-0000-000000000000}"/>
          </ac:spMkLst>
        </pc:spChg>
        <pc:spChg chg="add del mod">
          <ac:chgData name="Yiwei WANG (20320875)" userId="S::ssyyw13@nottingham.edu.cn::1e1b685c-5dc4-49c8-9e96-74371ef74b7d" providerId="AD" clId="Web-{CDA942CF-D5CA-AE55-337C-4A31212FE7F5}" dt="2024-05-29T13:03:05.458" v="703" actId="1076"/>
          <ac:spMkLst>
            <pc:docMk/>
            <pc:sldMk cId="2862259319" sldId="435"/>
            <ac:spMk id="4" creationId="{CBFC4380-0EF6-FA4F-BC59-875344AEA726}"/>
          </ac:spMkLst>
        </pc:spChg>
        <pc:spChg chg="add del mod">
          <ac:chgData name="Yiwei WANG (20320875)" userId="S::ssyyw13@nottingham.edu.cn::1e1b685c-5dc4-49c8-9e96-74371ef74b7d" providerId="AD" clId="Web-{CDA942CF-D5CA-AE55-337C-4A31212FE7F5}" dt="2024-05-29T12:57:28.550" v="493"/>
          <ac:spMkLst>
            <pc:docMk/>
            <pc:sldMk cId="2862259319" sldId="435"/>
            <ac:spMk id="15" creationId="{7091FB30-B09E-6D4C-0923-6F174768F182}"/>
          </ac:spMkLst>
        </pc:spChg>
        <pc:picChg chg="add del">
          <ac:chgData name="Yiwei WANG (20320875)" userId="S::ssyyw13@nottingham.edu.cn::1e1b685c-5dc4-49c8-9e96-74371ef74b7d" providerId="AD" clId="Web-{CDA942CF-D5CA-AE55-337C-4A31212FE7F5}" dt="2024-05-29T12:50:42.642" v="263"/>
          <ac:picMkLst>
            <pc:docMk/>
            <pc:sldMk cId="2862259319" sldId="435"/>
            <ac:picMk id="6" creationId="{0A275D72-FBB1-364A-FE6E-33915CA5D096}"/>
          </ac:picMkLst>
        </pc:picChg>
        <pc:picChg chg="add del">
          <ac:chgData name="Yiwei WANG (20320875)" userId="S::ssyyw13@nottingham.edu.cn::1e1b685c-5dc4-49c8-9e96-74371ef74b7d" providerId="AD" clId="Web-{CDA942CF-D5CA-AE55-337C-4A31212FE7F5}" dt="2024-05-29T12:50:49.064" v="265"/>
          <ac:picMkLst>
            <pc:docMk/>
            <pc:sldMk cId="2862259319" sldId="435"/>
            <ac:picMk id="9" creationId="{8DF97157-7BE3-9754-F60C-1F7B73621179}"/>
          </ac:picMkLst>
        </pc:picChg>
        <pc:picChg chg="add del">
          <ac:chgData name="Yiwei WANG (20320875)" userId="S::ssyyw13@nottingham.edu.cn::1e1b685c-5dc4-49c8-9e96-74371ef74b7d" providerId="AD" clId="Web-{CDA942CF-D5CA-AE55-337C-4A31212FE7F5}" dt="2024-05-29T12:53:18.330" v="299"/>
          <ac:picMkLst>
            <pc:docMk/>
            <pc:sldMk cId="2862259319" sldId="435"/>
            <ac:picMk id="11" creationId="{FF91FC99-7F7E-BEE2-65E6-3D1055D92CB9}"/>
          </ac:picMkLst>
        </pc:picChg>
        <pc:picChg chg="add mod">
          <ac:chgData name="Yiwei WANG (20320875)" userId="S::ssyyw13@nottingham.edu.cn::1e1b685c-5dc4-49c8-9e96-74371ef74b7d" providerId="AD" clId="Web-{CDA942CF-D5CA-AE55-337C-4A31212FE7F5}" dt="2024-05-29T12:53:43.752" v="303" actId="1076"/>
          <ac:picMkLst>
            <pc:docMk/>
            <pc:sldMk cId="2862259319" sldId="435"/>
            <ac:picMk id="12" creationId="{85B27CAF-FCD4-1CCA-ABD6-48F6258A5DAA}"/>
          </ac:picMkLst>
        </pc:picChg>
        <pc:picChg chg="add mod">
          <ac:chgData name="Yiwei WANG (20320875)" userId="S::ssyyw13@nottingham.edu.cn::1e1b685c-5dc4-49c8-9e96-74371ef74b7d" providerId="AD" clId="Web-{CDA942CF-D5CA-AE55-337C-4A31212FE7F5}" dt="2024-05-29T13:03:14.895" v="704" actId="1076"/>
          <ac:picMkLst>
            <pc:docMk/>
            <pc:sldMk cId="2862259319" sldId="435"/>
            <ac:picMk id="13" creationId="{180ECF67-864F-8F39-BA9F-9BD975EE0876}"/>
          </ac:picMkLst>
        </pc:picChg>
      </pc:sldChg>
      <pc:sldChg chg="modSp">
        <pc:chgData name="Yiwei WANG (20320875)" userId="S::ssyyw13@nottingham.edu.cn::1e1b685c-5dc4-49c8-9e96-74371ef74b7d" providerId="AD" clId="Web-{CDA942CF-D5CA-AE55-337C-4A31212FE7F5}" dt="2024-05-29T15:13:40.009" v="2412" actId="1076"/>
        <pc:sldMkLst>
          <pc:docMk/>
          <pc:sldMk cId="2073501747" sldId="438"/>
        </pc:sldMkLst>
        <pc:spChg chg="mod">
          <ac:chgData name="Yiwei WANG (20320875)" userId="S::ssyyw13@nottingham.edu.cn::1e1b685c-5dc4-49c8-9e96-74371ef74b7d" providerId="AD" clId="Web-{CDA942CF-D5CA-AE55-337C-4A31212FE7F5}" dt="2024-05-29T13:00:00.176" v="595" actId="14100"/>
          <ac:spMkLst>
            <pc:docMk/>
            <pc:sldMk cId="2073501747" sldId="438"/>
            <ac:spMk id="2" creationId="{584237C7-B88D-FCE4-D67F-2399335320CE}"/>
          </ac:spMkLst>
        </pc:spChg>
        <pc:spChg chg="mod">
          <ac:chgData name="Yiwei WANG (20320875)" userId="S::ssyyw13@nottingham.edu.cn::1e1b685c-5dc4-49c8-9e96-74371ef74b7d" providerId="AD" clId="Web-{CDA942CF-D5CA-AE55-337C-4A31212FE7F5}" dt="2024-05-29T15:13:40.009" v="2412" actId="1076"/>
          <ac:spMkLst>
            <pc:docMk/>
            <pc:sldMk cId="2073501747" sldId="438"/>
            <ac:spMk id="4" creationId="{4F51C540-62B0-9535-E8E9-588D4D231103}"/>
          </ac:spMkLst>
        </pc:spChg>
        <pc:picChg chg="mod">
          <ac:chgData name="Yiwei WANG (20320875)" userId="S::ssyyw13@nottingham.edu.cn::1e1b685c-5dc4-49c8-9e96-74371ef74b7d" providerId="AD" clId="Web-{CDA942CF-D5CA-AE55-337C-4A31212FE7F5}" dt="2024-05-29T15:13:37.931" v="2411" actId="1076"/>
          <ac:picMkLst>
            <pc:docMk/>
            <pc:sldMk cId="2073501747" sldId="438"/>
            <ac:picMk id="6" creationId="{262A3FB8-CC34-6D39-5C71-FDEAB2CB58A9}"/>
          </ac:picMkLst>
        </pc:picChg>
      </pc:sldChg>
      <pc:sldChg chg="addSp delSp modSp">
        <pc:chgData name="Yiwei WANG (20320875)" userId="S::ssyyw13@nottingham.edu.cn::1e1b685c-5dc4-49c8-9e96-74371ef74b7d" providerId="AD" clId="Web-{CDA942CF-D5CA-AE55-337C-4A31212FE7F5}" dt="2024-05-29T13:17:16.196" v="789" actId="20577"/>
        <pc:sldMkLst>
          <pc:docMk/>
          <pc:sldMk cId="1580678697" sldId="439"/>
        </pc:sldMkLst>
        <pc:spChg chg="mod">
          <ac:chgData name="Yiwei WANG (20320875)" userId="S::ssyyw13@nottingham.edu.cn::1e1b685c-5dc4-49c8-9e96-74371ef74b7d" providerId="AD" clId="Web-{CDA942CF-D5CA-AE55-337C-4A31212FE7F5}" dt="2024-05-29T13:13:44.476" v="787" actId="20577"/>
          <ac:spMkLst>
            <pc:docMk/>
            <pc:sldMk cId="1580678697" sldId="439"/>
            <ac:spMk id="6" creationId="{6DA2C37E-C16B-D2B4-EBEE-A06E4D78BC3C}"/>
          </ac:spMkLst>
        </pc:spChg>
        <pc:spChg chg="del mod">
          <ac:chgData name="Yiwei WANG (20320875)" userId="S::ssyyw13@nottingham.edu.cn::1e1b685c-5dc4-49c8-9e96-74371ef74b7d" providerId="AD" clId="Web-{CDA942CF-D5CA-AE55-337C-4A31212FE7F5}" dt="2024-05-29T13:11:33.694" v="772"/>
          <ac:spMkLst>
            <pc:docMk/>
            <pc:sldMk cId="1580678697" sldId="439"/>
            <ac:spMk id="18" creationId="{1424C649-F411-E680-C1B0-81DFDEBF3604}"/>
          </ac:spMkLst>
        </pc:spChg>
        <pc:spChg chg="add del mod">
          <ac:chgData name="Yiwei WANG (20320875)" userId="S::ssyyw13@nottingham.edu.cn::1e1b685c-5dc4-49c8-9e96-74371ef74b7d" providerId="AD" clId="Web-{CDA942CF-D5CA-AE55-337C-4A31212FE7F5}" dt="2024-05-29T13:08:07.178" v="737" actId="20577"/>
          <ac:spMkLst>
            <pc:docMk/>
            <pc:sldMk cId="1580678697" sldId="439"/>
            <ac:spMk id="34" creationId="{9D62E2A5-6BD8-F68D-B475-86E6CFB5D31B}"/>
          </ac:spMkLst>
        </pc:spChg>
        <pc:spChg chg="mod">
          <ac:chgData name="Yiwei WANG (20320875)" userId="S::ssyyw13@nottingham.edu.cn::1e1b685c-5dc4-49c8-9e96-74371ef74b7d" providerId="AD" clId="Web-{CDA942CF-D5CA-AE55-337C-4A31212FE7F5}" dt="2024-05-29T13:17:16.196" v="789" actId="20577"/>
          <ac:spMkLst>
            <pc:docMk/>
            <pc:sldMk cId="1580678697" sldId="439"/>
            <ac:spMk id="35" creationId="{7AA03C41-3082-63DD-8CEA-CFA6D3794981}"/>
          </ac:spMkLst>
        </pc:spChg>
        <pc:spChg chg="mod">
          <ac:chgData name="Yiwei WANG (20320875)" userId="S::ssyyw13@nottingham.edu.cn::1e1b685c-5dc4-49c8-9e96-74371ef74b7d" providerId="AD" clId="Web-{CDA942CF-D5CA-AE55-337C-4A31212FE7F5}" dt="2024-05-29T13:11:53.288" v="781" actId="1076"/>
          <ac:spMkLst>
            <pc:docMk/>
            <pc:sldMk cId="1580678697" sldId="439"/>
            <ac:spMk id="36" creationId="{46B4834C-5004-B85A-7010-D842AF24584A}"/>
          </ac:spMkLst>
        </pc:spChg>
        <pc:spChg chg="mod">
          <ac:chgData name="Yiwei WANG (20320875)" userId="S::ssyyw13@nottingham.edu.cn::1e1b685c-5dc4-49c8-9e96-74371ef74b7d" providerId="AD" clId="Web-{CDA942CF-D5CA-AE55-337C-4A31212FE7F5}" dt="2024-05-29T13:10:35.788" v="767" actId="1076"/>
          <ac:spMkLst>
            <pc:docMk/>
            <pc:sldMk cId="1580678697" sldId="439"/>
            <ac:spMk id="37" creationId="{1AAE96EA-079D-ACC7-6389-0B8C7C6E0FCD}"/>
          </ac:spMkLst>
        </pc:spChg>
      </pc:sldChg>
      <pc:sldChg chg="modSp">
        <pc:chgData name="Yiwei WANG (20320875)" userId="S::ssyyw13@nottingham.edu.cn::1e1b685c-5dc4-49c8-9e96-74371ef74b7d" providerId="AD" clId="Web-{CDA942CF-D5CA-AE55-337C-4A31212FE7F5}" dt="2024-05-29T15:11:06.134" v="2379" actId="1076"/>
        <pc:sldMkLst>
          <pc:docMk/>
          <pc:sldMk cId="2679278774" sldId="442"/>
        </pc:sldMkLst>
        <pc:spChg chg="mod">
          <ac:chgData name="Yiwei WANG (20320875)" userId="S::ssyyw13@nottingham.edu.cn::1e1b685c-5dc4-49c8-9e96-74371ef74b7d" providerId="AD" clId="Web-{CDA942CF-D5CA-AE55-337C-4A31212FE7F5}" dt="2024-05-29T15:10:56.837" v="2375" actId="1076"/>
          <ac:spMkLst>
            <pc:docMk/>
            <pc:sldMk cId="2679278774" sldId="442"/>
            <ac:spMk id="5" creationId="{0AE5A94E-7AD0-4248-BC3A-9597C5237A5A}"/>
          </ac:spMkLst>
        </pc:spChg>
        <pc:spChg chg="mod">
          <ac:chgData name="Yiwei WANG (20320875)" userId="S::ssyyw13@nottingham.edu.cn::1e1b685c-5dc4-49c8-9e96-74371ef74b7d" providerId="AD" clId="Web-{CDA942CF-D5CA-AE55-337C-4A31212FE7F5}" dt="2024-05-29T15:10:51.681" v="2372" actId="1076"/>
          <ac:spMkLst>
            <pc:docMk/>
            <pc:sldMk cId="2679278774" sldId="442"/>
            <ac:spMk id="7" creationId="{9BC3093B-EF81-4953-83DD-0B6E365090BF}"/>
          </ac:spMkLst>
        </pc:spChg>
        <pc:spChg chg="mod">
          <ac:chgData name="Yiwei WANG (20320875)" userId="S::ssyyw13@nottingham.edu.cn::1e1b685c-5dc4-49c8-9e96-74371ef74b7d" providerId="AD" clId="Web-{CDA942CF-D5CA-AE55-337C-4A31212FE7F5}" dt="2024-05-29T15:08:14.508" v="2340" actId="1076"/>
          <ac:spMkLst>
            <pc:docMk/>
            <pc:sldMk cId="2679278774" sldId="442"/>
            <ac:spMk id="9" creationId="{14650394-A1DB-4ADD-8443-A472AF0DD33A}"/>
          </ac:spMkLst>
        </pc:spChg>
        <pc:spChg chg="mod">
          <ac:chgData name="Yiwei WANG (20320875)" userId="S::ssyyw13@nottingham.edu.cn::1e1b685c-5dc4-49c8-9e96-74371ef74b7d" providerId="AD" clId="Web-{CDA942CF-D5CA-AE55-337C-4A31212FE7F5}" dt="2024-05-29T15:11:06.134" v="2379" actId="1076"/>
          <ac:spMkLst>
            <pc:docMk/>
            <pc:sldMk cId="2679278774" sldId="442"/>
            <ac:spMk id="10" creationId="{A157D8A3-1083-4613-BE77-AB36D9C93365}"/>
          </ac:spMkLst>
        </pc:spChg>
        <pc:picChg chg="mod">
          <ac:chgData name="Yiwei WANG (20320875)" userId="S::ssyyw13@nottingham.edu.cn::1e1b685c-5dc4-49c8-9e96-74371ef74b7d" providerId="AD" clId="Web-{CDA942CF-D5CA-AE55-337C-4A31212FE7F5}" dt="2024-05-29T15:08:11.383" v="2339" actId="1076"/>
          <ac:picMkLst>
            <pc:docMk/>
            <pc:sldMk cId="2679278774" sldId="442"/>
            <ac:picMk id="4" creationId="{2D5663E7-A3E7-4694-99C3-8FFB8164C11E}"/>
          </ac:picMkLst>
        </pc:picChg>
        <pc:picChg chg="mod">
          <ac:chgData name="Yiwei WANG (20320875)" userId="S::ssyyw13@nottingham.edu.cn::1e1b685c-5dc4-49c8-9e96-74371ef74b7d" providerId="AD" clId="Web-{CDA942CF-D5CA-AE55-337C-4A31212FE7F5}" dt="2024-05-29T15:08:16.992" v="2341" actId="1076"/>
          <ac:picMkLst>
            <pc:docMk/>
            <pc:sldMk cId="2679278774" sldId="442"/>
            <ac:picMk id="8" creationId="{AD7D594F-D16D-4E4F-AD47-45BF3539E82D}"/>
          </ac:picMkLst>
        </pc:picChg>
        <pc:picChg chg="mod">
          <ac:chgData name="Yiwei WANG (20320875)" userId="S::ssyyw13@nottingham.edu.cn::1e1b685c-5dc4-49c8-9e96-74371ef74b7d" providerId="AD" clId="Web-{CDA942CF-D5CA-AE55-337C-4A31212FE7F5}" dt="2024-05-29T15:10:14.149" v="2348" actId="1076"/>
          <ac:picMkLst>
            <pc:docMk/>
            <pc:sldMk cId="2679278774" sldId="442"/>
            <ac:picMk id="11" creationId="{672EE789-F856-EDC1-D496-F6A7F657FCA4}"/>
          </ac:picMkLst>
        </pc:picChg>
      </pc:sldChg>
      <pc:sldChg chg="addSp delSp modSp">
        <pc:chgData name="Yiwei WANG (20320875)" userId="S::ssyyw13@nottingham.edu.cn::1e1b685c-5dc4-49c8-9e96-74371ef74b7d" providerId="AD" clId="Web-{CDA942CF-D5CA-AE55-337C-4A31212FE7F5}" dt="2024-05-29T13:35:45.560" v="898" actId="14100"/>
        <pc:sldMkLst>
          <pc:docMk/>
          <pc:sldMk cId="3886067690" sldId="444"/>
        </pc:sldMkLst>
        <pc:spChg chg="del mod">
          <ac:chgData name="Yiwei WANG (20320875)" userId="S::ssyyw13@nottingham.edu.cn::1e1b685c-5dc4-49c8-9e96-74371ef74b7d" providerId="AD" clId="Web-{CDA942CF-D5CA-AE55-337C-4A31212FE7F5}" dt="2024-05-29T13:27:08.308" v="825"/>
          <ac:spMkLst>
            <pc:docMk/>
            <pc:sldMk cId="3886067690" sldId="444"/>
            <ac:spMk id="2" creationId="{04803990-75DA-60EA-66ED-BC67B2A70766}"/>
          </ac:spMkLst>
        </pc:spChg>
        <pc:spChg chg="del mod">
          <ac:chgData name="Yiwei WANG (20320875)" userId="S::ssyyw13@nottingham.edu.cn::1e1b685c-5dc4-49c8-9e96-74371ef74b7d" providerId="AD" clId="Web-{CDA942CF-D5CA-AE55-337C-4A31212FE7F5}" dt="2024-05-29T13:32:15.763" v="882"/>
          <ac:spMkLst>
            <pc:docMk/>
            <pc:sldMk cId="3886067690" sldId="444"/>
            <ac:spMk id="2" creationId="{2C1161D8-D252-1159-DBB5-2CCEFA3730D3}"/>
          </ac:spMkLst>
        </pc:spChg>
        <pc:spChg chg="add del mod">
          <ac:chgData name="Yiwei WANG (20320875)" userId="S::ssyyw13@nottingham.edu.cn::1e1b685c-5dc4-49c8-9e96-74371ef74b7d" providerId="AD" clId="Web-{CDA942CF-D5CA-AE55-337C-4A31212FE7F5}" dt="2024-05-29T13:32:53.935" v="889" actId="1076"/>
          <ac:spMkLst>
            <pc:docMk/>
            <pc:sldMk cId="3886067690" sldId="444"/>
            <ac:spMk id="6" creationId="{54F16662-BFD5-9983-A709-4151E40E94BD}"/>
          </ac:spMkLst>
        </pc:spChg>
        <pc:spChg chg="add del">
          <ac:chgData name="Yiwei WANG (20320875)" userId="S::ssyyw13@nottingham.edu.cn::1e1b685c-5dc4-49c8-9e96-74371ef74b7d" providerId="AD" clId="Web-{CDA942CF-D5CA-AE55-337C-4A31212FE7F5}" dt="2024-05-29T13:31:24.778" v="876"/>
          <ac:spMkLst>
            <pc:docMk/>
            <pc:sldMk cId="3886067690" sldId="444"/>
            <ac:spMk id="7" creationId="{DF8E3CA7-A81D-855B-651A-2EEA69FA0E5C}"/>
          </ac:spMkLst>
        </pc:spChg>
        <pc:spChg chg="mod">
          <ac:chgData name="Yiwei WANG (20320875)" userId="S::ssyyw13@nottingham.edu.cn::1e1b685c-5dc4-49c8-9e96-74371ef74b7d" providerId="AD" clId="Web-{CDA942CF-D5CA-AE55-337C-4A31212FE7F5}" dt="2024-05-29T13:27:12.511" v="828" actId="1076"/>
          <ac:spMkLst>
            <pc:docMk/>
            <pc:sldMk cId="3886067690" sldId="444"/>
            <ac:spMk id="9" creationId="{B20F0C2B-FC3C-D2D9-7C87-92BE149C2FE2}"/>
          </ac:spMkLst>
        </pc:spChg>
        <pc:picChg chg="add del mod modCrop">
          <ac:chgData name="Yiwei WANG (20320875)" userId="S::ssyyw13@nottingham.edu.cn::1e1b685c-5dc4-49c8-9e96-74371ef74b7d" providerId="AD" clId="Web-{CDA942CF-D5CA-AE55-337C-4A31212FE7F5}" dt="2024-05-29T13:32:48.544" v="888"/>
          <ac:picMkLst>
            <pc:docMk/>
            <pc:sldMk cId="3886067690" sldId="444"/>
            <ac:picMk id="3" creationId="{6A9997BF-F527-C1EB-5601-A0A3B4B161F5}"/>
          </ac:picMkLst>
        </pc:picChg>
        <pc:picChg chg="mod modCrop">
          <ac:chgData name="Yiwei WANG (20320875)" userId="S::ssyyw13@nottingham.edu.cn::1e1b685c-5dc4-49c8-9e96-74371ef74b7d" providerId="AD" clId="Web-{CDA942CF-D5CA-AE55-337C-4A31212FE7F5}" dt="2024-05-29T13:33:19.263" v="891" actId="1076"/>
          <ac:picMkLst>
            <pc:docMk/>
            <pc:sldMk cId="3886067690" sldId="444"/>
            <ac:picMk id="5" creationId="{9A58417A-9750-123E-1CED-ED242C1060E4}"/>
          </ac:picMkLst>
        </pc:picChg>
        <pc:cxnChg chg="add del mod">
          <ac:chgData name="Yiwei WANG (20320875)" userId="S::ssyyw13@nottingham.edu.cn::1e1b685c-5dc4-49c8-9e96-74371ef74b7d" providerId="AD" clId="Web-{CDA942CF-D5CA-AE55-337C-4A31212FE7F5}" dt="2024-05-29T13:35:01.763" v="893"/>
          <ac:cxnSpMkLst>
            <pc:docMk/>
            <pc:sldMk cId="3886067690" sldId="444"/>
            <ac:cxnSpMk id="8" creationId="{A74E47D7-D56C-A349-0317-C0B07D2D6A9C}"/>
          </ac:cxnSpMkLst>
        </pc:cxnChg>
        <pc:cxnChg chg="add mod">
          <ac:chgData name="Yiwei WANG (20320875)" userId="S::ssyyw13@nottingham.edu.cn::1e1b685c-5dc4-49c8-9e96-74371ef74b7d" providerId="AD" clId="Web-{CDA942CF-D5CA-AE55-337C-4A31212FE7F5}" dt="2024-05-29T13:35:45.560" v="898" actId="14100"/>
          <ac:cxnSpMkLst>
            <pc:docMk/>
            <pc:sldMk cId="3886067690" sldId="444"/>
            <ac:cxnSpMk id="10" creationId="{FB9CC769-8184-BD28-2C4D-E172BDBBCB25}"/>
          </ac:cxnSpMkLst>
        </pc:cxnChg>
      </pc:sldChg>
      <pc:sldChg chg="addSp delSp modSp del ord">
        <pc:chgData name="Yiwei WANG (20320875)" userId="S::ssyyw13@nottingham.edu.cn::1e1b685c-5dc4-49c8-9e96-74371ef74b7d" providerId="AD" clId="Web-{CDA942CF-D5CA-AE55-337C-4A31212FE7F5}" dt="2024-05-29T12:25:13.663" v="197"/>
        <pc:sldMkLst>
          <pc:docMk/>
          <pc:sldMk cId="3297068450" sldId="446"/>
        </pc:sldMkLst>
        <pc:spChg chg="add del mod">
          <ac:chgData name="Yiwei WANG (20320875)" userId="S::ssyyw13@nottingham.edu.cn::1e1b685c-5dc4-49c8-9e96-74371ef74b7d" providerId="AD" clId="Web-{CDA942CF-D5CA-AE55-337C-4A31212FE7F5}" dt="2024-05-29T12:21:03.928" v="192"/>
          <ac:spMkLst>
            <pc:docMk/>
            <pc:sldMk cId="3297068450" sldId="446"/>
            <ac:spMk id="5" creationId="{830323C7-38B6-09F9-A5FF-75DEAAE32670}"/>
          </ac:spMkLst>
        </pc:spChg>
        <pc:spChg chg="add del mod">
          <ac:chgData name="Yiwei WANG (20320875)" userId="S::ssyyw13@nottingham.edu.cn::1e1b685c-5dc4-49c8-9e96-74371ef74b7d" providerId="AD" clId="Web-{CDA942CF-D5CA-AE55-337C-4A31212FE7F5}" dt="2024-05-29T12:21:00.584" v="191"/>
          <ac:spMkLst>
            <pc:docMk/>
            <pc:sldMk cId="3297068450" sldId="446"/>
            <ac:spMk id="6" creationId="{EAEF37DE-0B37-FB8D-A52E-70631A19524C}"/>
          </ac:spMkLst>
        </pc:spChg>
      </pc:sldChg>
      <pc:sldChg chg="modSp del">
        <pc:chgData name="Yiwei WANG (20320875)" userId="S::ssyyw13@nottingham.edu.cn::1e1b685c-5dc4-49c8-9e96-74371ef74b7d" providerId="AD" clId="Web-{CDA942CF-D5CA-AE55-337C-4A31212FE7F5}" dt="2024-05-29T14:54:26.285" v="1742"/>
        <pc:sldMkLst>
          <pc:docMk/>
          <pc:sldMk cId="2868545713" sldId="447"/>
        </pc:sldMkLst>
        <pc:spChg chg="mod">
          <ac:chgData name="Yiwei WANG (20320875)" userId="S::ssyyw13@nottingham.edu.cn::1e1b685c-5dc4-49c8-9e96-74371ef74b7d" providerId="AD" clId="Web-{CDA942CF-D5CA-AE55-337C-4A31212FE7F5}" dt="2024-05-29T12:01:02.766" v="3" actId="20577"/>
          <ac:spMkLst>
            <pc:docMk/>
            <pc:sldMk cId="2868545713" sldId="447"/>
            <ac:spMk id="2" creationId="{1B71045E-9E58-E6DD-AD90-72F64864469E}"/>
          </ac:spMkLst>
        </pc:spChg>
        <pc:spChg chg="mod">
          <ac:chgData name="Yiwei WANG (20320875)" userId="S::ssyyw13@nottingham.edu.cn::1e1b685c-5dc4-49c8-9e96-74371ef74b7d" providerId="AD" clId="Web-{CDA942CF-D5CA-AE55-337C-4A31212FE7F5}" dt="2024-05-29T12:18:06.489" v="167" actId="14100"/>
          <ac:spMkLst>
            <pc:docMk/>
            <pc:sldMk cId="2868545713" sldId="447"/>
            <ac:spMk id="3" creationId="{57B16FE0-B97F-95DF-0BE3-A46B6486BD15}"/>
          </ac:spMkLst>
        </pc:spChg>
      </pc:sldChg>
      <pc:sldChg chg="delSp del">
        <pc:chgData name="Yiwei WANG (20320875)" userId="S::ssyyw13@nottingham.edu.cn::1e1b685c-5dc4-49c8-9e96-74371ef74b7d" providerId="AD" clId="Web-{CDA942CF-D5CA-AE55-337C-4A31212FE7F5}" dt="2024-05-29T14:52:57.019" v="1740"/>
        <pc:sldMkLst>
          <pc:docMk/>
          <pc:sldMk cId="4054319793" sldId="448"/>
        </pc:sldMkLst>
        <pc:picChg chg="del">
          <ac:chgData name="Yiwei WANG (20320875)" userId="S::ssyyw13@nottingham.edu.cn::1e1b685c-5dc4-49c8-9e96-74371ef74b7d" providerId="AD" clId="Web-{CDA942CF-D5CA-AE55-337C-4A31212FE7F5}" dt="2024-05-29T14:52:28.582" v="1737"/>
          <ac:picMkLst>
            <pc:docMk/>
            <pc:sldMk cId="4054319793" sldId="448"/>
            <ac:picMk id="3" creationId="{A8095CA4-FA25-3719-DFAC-81D65702076B}"/>
          </ac:picMkLst>
        </pc:picChg>
      </pc:sldChg>
      <pc:sldChg chg="addSp delSp modSp">
        <pc:chgData name="Yiwei WANG (20320875)" userId="S::ssyyw13@nottingham.edu.cn::1e1b685c-5dc4-49c8-9e96-74371ef74b7d" providerId="AD" clId="Web-{CDA942CF-D5CA-AE55-337C-4A31212FE7F5}" dt="2024-05-29T15:13:12.025" v="2408" actId="20577"/>
        <pc:sldMkLst>
          <pc:docMk/>
          <pc:sldMk cId="1288467893" sldId="449"/>
        </pc:sldMkLst>
        <pc:spChg chg="add del mod">
          <ac:chgData name="Yiwei WANG (20320875)" userId="S::ssyyw13@nottingham.edu.cn::1e1b685c-5dc4-49c8-9e96-74371ef74b7d" providerId="AD" clId="Web-{CDA942CF-D5CA-AE55-337C-4A31212FE7F5}" dt="2024-05-29T14:52:50.832" v="1739" actId="20577"/>
          <ac:spMkLst>
            <pc:docMk/>
            <pc:sldMk cId="1288467893" sldId="449"/>
            <ac:spMk id="2" creationId="{51A0FB66-9F24-3A89-68D5-62580C14F557}"/>
          </ac:spMkLst>
        </pc:spChg>
        <pc:spChg chg="del mod">
          <ac:chgData name="Yiwei WANG (20320875)" userId="S::ssyyw13@nottingham.edu.cn::1e1b685c-5dc4-49c8-9e96-74371ef74b7d" providerId="AD" clId="Web-{CDA942CF-D5CA-AE55-337C-4A31212FE7F5}" dt="2024-05-29T14:51:06.644" v="1724"/>
          <ac:spMkLst>
            <pc:docMk/>
            <pc:sldMk cId="1288467893" sldId="449"/>
            <ac:spMk id="3" creationId="{2F63FE85-6730-2AA4-0B4D-79FA71725B5E}"/>
          </ac:spMkLst>
        </pc:spChg>
        <pc:spChg chg="mod">
          <ac:chgData name="Yiwei WANG (20320875)" userId="S::ssyyw13@nottingham.edu.cn::1e1b685c-5dc4-49c8-9e96-74371ef74b7d" providerId="AD" clId="Web-{CDA942CF-D5CA-AE55-337C-4A31212FE7F5}" dt="2024-05-29T14:51:54.378" v="1731"/>
          <ac:spMkLst>
            <pc:docMk/>
            <pc:sldMk cId="1288467893" sldId="449"/>
            <ac:spMk id="5" creationId="{231C3FD0-BBEA-2E6C-638C-3B843CFF2651}"/>
          </ac:spMkLst>
        </pc:spChg>
        <pc:spChg chg="add mod">
          <ac:chgData name="Yiwei WANG (20320875)" userId="S::ssyyw13@nottingham.edu.cn::1e1b685c-5dc4-49c8-9e96-74371ef74b7d" providerId="AD" clId="Web-{CDA942CF-D5CA-AE55-337C-4A31212FE7F5}" dt="2024-05-29T15:12:28.931" v="2397" actId="1076"/>
          <ac:spMkLst>
            <pc:docMk/>
            <pc:sldMk cId="1288467893" sldId="449"/>
            <ac:spMk id="8" creationId="{5D0F556D-A3EF-9BCC-7AF5-F234D40F8B17}"/>
          </ac:spMkLst>
        </pc:spChg>
        <pc:spChg chg="mod">
          <ac:chgData name="Yiwei WANG (20320875)" userId="S::ssyyw13@nottingham.edu.cn::1e1b685c-5dc4-49c8-9e96-74371ef74b7d" providerId="AD" clId="Web-{CDA942CF-D5CA-AE55-337C-4A31212FE7F5}" dt="2024-05-29T14:51:20.003" v="1725"/>
          <ac:spMkLst>
            <pc:docMk/>
            <pc:sldMk cId="1288467893" sldId="449"/>
            <ac:spMk id="13" creationId="{0318BB5D-1C2E-02A9-50AF-67966A39C2AD}"/>
          </ac:spMkLst>
        </pc:spChg>
        <pc:spChg chg="mod">
          <ac:chgData name="Yiwei WANG (20320875)" userId="S::ssyyw13@nottingham.edu.cn::1e1b685c-5dc4-49c8-9e96-74371ef74b7d" providerId="AD" clId="Web-{CDA942CF-D5CA-AE55-337C-4A31212FE7F5}" dt="2024-05-29T14:51:32.082" v="1727"/>
          <ac:spMkLst>
            <pc:docMk/>
            <pc:sldMk cId="1288467893" sldId="449"/>
            <ac:spMk id="19" creationId="{3853D0EF-B260-1EBE-E2C9-930F8AA8170E}"/>
          </ac:spMkLst>
        </pc:spChg>
        <pc:spChg chg="mod">
          <ac:chgData name="Yiwei WANG (20320875)" userId="S::ssyyw13@nottingham.edu.cn::1e1b685c-5dc4-49c8-9e96-74371ef74b7d" providerId="AD" clId="Web-{CDA942CF-D5CA-AE55-337C-4A31212FE7F5}" dt="2024-05-29T14:51:48.894" v="1730"/>
          <ac:spMkLst>
            <pc:docMk/>
            <pc:sldMk cId="1288467893" sldId="449"/>
            <ac:spMk id="20" creationId="{971D741B-FFDA-642F-C5F0-3960F97FB1CF}"/>
          </ac:spMkLst>
        </pc:spChg>
        <pc:spChg chg="mod">
          <ac:chgData name="Yiwei WANG (20320875)" userId="S::ssyyw13@nottingham.edu.cn::1e1b685c-5dc4-49c8-9e96-74371ef74b7d" providerId="AD" clId="Web-{CDA942CF-D5CA-AE55-337C-4A31212FE7F5}" dt="2024-05-29T15:01:16.475" v="1754" actId="20577"/>
          <ac:spMkLst>
            <pc:docMk/>
            <pc:sldMk cId="1288467893" sldId="449"/>
            <ac:spMk id="21" creationId="{A48025CA-1DA9-B9C2-7E62-9156C8103BB3}"/>
          </ac:spMkLst>
        </pc:spChg>
        <pc:spChg chg="mod">
          <ac:chgData name="Yiwei WANG (20320875)" userId="S::ssyyw13@nottingham.edu.cn::1e1b685c-5dc4-49c8-9e96-74371ef74b7d" providerId="AD" clId="Web-{CDA942CF-D5CA-AE55-337C-4A31212FE7F5}" dt="2024-05-29T14:52:04.394" v="1733"/>
          <ac:spMkLst>
            <pc:docMk/>
            <pc:sldMk cId="1288467893" sldId="449"/>
            <ac:spMk id="27" creationId="{86C147F9-D4FF-83CF-E60F-F7E2EFD74D10}"/>
          </ac:spMkLst>
        </pc:spChg>
        <pc:spChg chg="mod">
          <ac:chgData name="Yiwei WANG (20320875)" userId="S::ssyyw13@nottingham.edu.cn::1e1b685c-5dc4-49c8-9e96-74371ef74b7d" providerId="AD" clId="Web-{CDA942CF-D5CA-AE55-337C-4A31212FE7F5}" dt="2024-05-29T14:52:09.519" v="1734"/>
          <ac:spMkLst>
            <pc:docMk/>
            <pc:sldMk cId="1288467893" sldId="449"/>
            <ac:spMk id="28" creationId="{CE6D3098-EC18-C674-F944-0B7346336886}"/>
          </ac:spMkLst>
        </pc:spChg>
        <pc:spChg chg="mod">
          <ac:chgData name="Yiwei WANG (20320875)" userId="S::ssyyw13@nottingham.edu.cn::1e1b685c-5dc4-49c8-9e96-74371ef74b7d" providerId="AD" clId="Web-{CDA942CF-D5CA-AE55-337C-4A31212FE7F5}" dt="2024-05-29T15:13:12.025" v="2408" actId="20577"/>
          <ac:spMkLst>
            <pc:docMk/>
            <pc:sldMk cId="1288467893" sldId="449"/>
            <ac:spMk id="44" creationId="{4D9DD06D-EF0B-8891-76F0-B77F90C0547A}"/>
          </ac:spMkLst>
        </pc:spChg>
        <pc:picChg chg="mod ord">
          <ac:chgData name="Yiwei WANG (20320875)" userId="S::ssyyw13@nottingham.edu.cn::1e1b685c-5dc4-49c8-9e96-74371ef74b7d" providerId="AD" clId="Web-{CDA942CF-D5CA-AE55-337C-4A31212FE7F5}" dt="2024-05-29T15:12:54.931" v="2405" actId="1076"/>
          <ac:picMkLst>
            <pc:docMk/>
            <pc:sldMk cId="1288467893" sldId="449"/>
            <ac:picMk id="4" creationId="{0B9D6C05-E0DC-A9B7-6664-86A21B18244C}"/>
          </ac:picMkLst>
        </pc:picChg>
        <pc:picChg chg="del">
          <ac:chgData name="Yiwei WANG (20320875)" userId="S::ssyyw13@nottingham.edu.cn::1e1b685c-5dc4-49c8-9e96-74371ef74b7d" providerId="AD" clId="Web-{CDA942CF-D5CA-AE55-337C-4A31212FE7F5}" dt="2024-05-29T14:54:45.051" v="1743"/>
          <ac:picMkLst>
            <pc:docMk/>
            <pc:sldMk cId="1288467893" sldId="449"/>
            <ac:picMk id="10" creationId="{7D69AADF-47B9-2C86-CA65-1C4386A5F05B}"/>
          </ac:picMkLst>
        </pc:picChg>
        <pc:cxnChg chg="add mod">
          <ac:chgData name="Yiwei WANG (20320875)" userId="S::ssyyw13@nottingham.edu.cn::1e1b685c-5dc4-49c8-9e96-74371ef74b7d" providerId="AD" clId="Web-{CDA942CF-D5CA-AE55-337C-4A31212FE7F5}" dt="2024-05-29T15:13:00.384" v="2406" actId="1076"/>
          <ac:cxnSpMkLst>
            <pc:docMk/>
            <pc:sldMk cId="1288467893" sldId="449"/>
            <ac:cxnSpMk id="9" creationId="{E80D40A2-E8DC-8C4B-4F43-1771E613AEEA}"/>
          </ac:cxnSpMkLst>
        </pc:cxnChg>
        <pc:cxnChg chg="mod">
          <ac:chgData name="Yiwei WANG (20320875)" userId="S::ssyyw13@nottingham.edu.cn::1e1b685c-5dc4-49c8-9e96-74371ef74b7d" providerId="AD" clId="Web-{CDA942CF-D5CA-AE55-337C-4A31212FE7F5}" dt="2024-05-29T14:51:59.691" v="1732"/>
          <ac:cxnSpMkLst>
            <pc:docMk/>
            <pc:sldMk cId="1288467893" sldId="449"/>
            <ac:cxnSpMk id="12" creationId="{727609B5-0C93-19E7-0753-75B2E1B21EB0}"/>
          </ac:cxnSpMkLst>
        </pc:cxnChg>
        <pc:cxnChg chg="mod">
          <ac:chgData name="Yiwei WANG (20320875)" userId="S::ssyyw13@nottingham.edu.cn::1e1b685c-5dc4-49c8-9e96-74371ef74b7d" providerId="AD" clId="Web-{CDA942CF-D5CA-AE55-337C-4A31212FE7F5}" dt="2024-05-29T14:51:24.894" v="1726"/>
          <ac:cxnSpMkLst>
            <pc:docMk/>
            <pc:sldMk cId="1288467893" sldId="449"/>
            <ac:cxnSpMk id="17" creationId="{C33EDCB8-ED75-AFCB-6A52-78223570F0B0}"/>
          </ac:cxnSpMkLst>
        </pc:cxnChg>
        <pc:cxnChg chg="mod">
          <ac:chgData name="Yiwei WANG (20320875)" userId="S::ssyyw13@nottingham.edu.cn::1e1b685c-5dc4-49c8-9e96-74371ef74b7d" providerId="AD" clId="Web-{CDA942CF-D5CA-AE55-337C-4A31212FE7F5}" dt="2024-05-29T14:51:38.644" v="1728"/>
          <ac:cxnSpMkLst>
            <pc:docMk/>
            <pc:sldMk cId="1288467893" sldId="449"/>
            <ac:cxnSpMk id="23" creationId="{65F5C5A0-2683-88F3-B47D-3DF6501A5E88}"/>
          </ac:cxnSpMkLst>
        </pc:cxnChg>
        <pc:cxnChg chg="mod">
          <ac:chgData name="Yiwei WANG (20320875)" userId="S::ssyyw13@nottingham.edu.cn::1e1b685c-5dc4-49c8-9e96-74371ef74b7d" providerId="AD" clId="Web-{CDA942CF-D5CA-AE55-337C-4A31212FE7F5}" dt="2024-05-29T15:01:10.725" v="1750" actId="1076"/>
          <ac:cxnSpMkLst>
            <pc:docMk/>
            <pc:sldMk cId="1288467893" sldId="449"/>
            <ac:cxnSpMk id="25" creationId="{3601CA7B-B852-858C-DF85-A6392A1EC851}"/>
          </ac:cxnSpMkLst>
        </pc:cxnChg>
        <pc:cxnChg chg="mod">
          <ac:chgData name="Yiwei WANG (20320875)" userId="S::ssyyw13@nottingham.edu.cn::1e1b685c-5dc4-49c8-9e96-74371ef74b7d" providerId="AD" clId="Web-{CDA942CF-D5CA-AE55-337C-4A31212FE7F5}" dt="2024-05-29T14:52:20.254" v="1736"/>
          <ac:cxnSpMkLst>
            <pc:docMk/>
            <pc:sldMk cId="1288467893" sldId="449"/>
            <ac:cxnSpMk id="39" creationId="{8A915DD7-97F4-0940-A340-B9D3F54E590B}"/>
          </ac:cxnSpMkLst>
        </pc:cxnChg>
        <pc:cxnChg chg="mod">
          <ac:chgData name="Yiwei WANG (20320875)" userId="S::ssyyw13@nottingham.edu.cn::1e1b685c-5dc4-49c8-9e96-74371ef74b7d" providerId="AD" clId="Web-{CDA942CF-D5CA-AE55-337C-4A31212FE7F5}" dt="2024-05-29T14:52:13.894" v="1735"/>
          <ac:cxnSpMkLst>
            <pc:docMk/>
            <pc:sldMk cId="1288467893" sldId="449"/>
            <ac:cxnSpMk id="42" creationId="{A24947B3-8855-C09E-F942-7A112B996BA7}"/>
          </ac:cxnSpMkLst>
        </pc:cxnChg>
      </pc:sldChg>
      <pc:sldChg chg="modSp ord">
        <pc:chgData name="Yiwei WANG (20320875)" userId="S::ssyyw13@nottingham.edu.cn::1e1b685c-5dc4-49c8-9e96-74371ef74b7d" providerId="AD" clId="Web-{CDA942CF-D5CA-AE55-337C-4A31212FE7F5}" dt="2024-05-29T12:40:01.436" v="253"/>
        <pc:sldMkLst>
          <pc:docMk/>
          <pc:sldMk cId="1516973860" sldId="450"/>
        </pc:sldMkLst>
        <pc:spChg chg="mod">
          <ac:chgData name="Yiwei WANG (20320875)" userId="S::ssyyw13@nottingham.edu.cn::1e1b685c-5dc4-49c8-9e96-74371ef74b7d" providerId="AD" clId="Web-{CDA942CF-D5CA-AE55-337C-4A31212FE7F5}" dt="2024-05-29T12:32:09.384" v="217" actId="20577"/>
          <ac:spMkLst>
            <pc:docMk/>
            <pc:sldMk cId="1516973860" sldId="450"/>
            <ac:spMk id="2" creationId="{5C7EA4AB-DCA5-0EFF-F866-BE269096A937}"/>
          </ac:spMkLst>
        </pc:spChg>
      </pc:sldChg>
      <pc:sldChg chg="modSp del">
        <pc:chgData name="Yiwei WANG (20320875)" userId="S::ssyyw13@nottingham.edu.cn::1e1b685c-5dc4-49c8-9e96-74371ef74b7d" providerId="AD" clId="Web-{CDA942CF-D5CA-AE55-337C-4A31212FE7F5}" dt="2024-05-29T14:54:23.395" v="1741"/>
        <pc:sldMkLst>
          <pc:docMk/>
          <pc:sldMk cId="48295819" sldId="451"/>
        </pc:sldMkLst>
        <pc:spChg chg="mod">
          <ac:chgData name="Yiwei WANG (20320875)" userId="S::ssyyw13@nottingham.edu.cn::1e1b685c-5dc4-49c8-9e96-74371ef74b7d" providerId="AD" clId="Web-{CDA942CF-D5CA-AE55-337C-4A31212FE7F5}" dt="2024-05-29T14:04:43.975" v="1078" actId="1076"/>
          <ac:spMkLst>
            <pc:docMk/>
            <pc:sldMk cId="48295819" sldId="451"/>
            <ac:spMk id="3" creationId="{83343AC0-8FB3-0026-4B68-9FC0821C97FB}"/>
          </ac:spMkLst>
        </pc:spChg>
      </pc:sldChg>
      <pc:sldChg chg="modSp">
        <pc:chgData name="Yiwei WANG (20320875)" userId="S::ssyyw13@nottingham.edu.cn::1e1b685c-5dc4-49c8-9e96-74371ef74b7d" providerId="AD" clId="Web-{CDA942CF-D5CA-AE55-337C-4A31212FE7F5}" dt="2024-05-29T12:32:31.025" v="229" actId="20577"/>
        <pc:sldMkLst>
          <pc:docMk/>
          <pc:sldMk cId="3892912468" sldId="452"/>
        </pc:sldMkLst>
        <pc:spChg chg="mod">
          <ac:chgData name="Yiwei WANG (20320875)" userId="S::ssyyw13@nottingham.edu.cn::1e1b685c-5dc4-49c8-9e96-74371ef74b7d" providerId="AD" clId="Web-{CDA942CF-D5CA-AE55-337C-4A31212FE7F5}" dt="2024-05-29T12:32:31.025" v="229" actId="20577"/>
          <ac:spMkLst>
            <pc:docMk/>
            <pc:sldMk cId="3892912468" sldId="452"/>
            <ac:spMk id="2" creationId="{FC7AAAC3-EFA2-3086-AC6F-6A832DD33A13}"/>
          </ac:spMkLst>
        </pc:spChg>
      </pc:sldChg>
      <pc:sldChg chg="addSp delSp modSp addAnim">
        <pc:chgData name="Yiwei WANG (20320875)" userId="S::ssyyw13@nottingham.edu.cn::1e1b685c-5dc4-49c8-9e96-74371ef74b7d" providerId="AD" clId="Web-{CDA942CF-D5CA-AE55-337C-4A31212FE7F5}" dt="2024-05-29T15:14:09.072" v="2416" actId="20577"/>
        <pc:sldMkLst>
          <pc:docMk/>
          <pc:sldMk cId="1847194073" sldId="457"/>
        </pc:sldMkLst>
        <pc:spChg chg="del">
          <ac:chgData name="Yiwei WANG (20320875)" userId="S::ssyyw13@nottingham.edu.cn::1e1b685c-5dc4-49c8-9e96-74371ef74b7d" providerId="AD" clId="Web-{CDA942CF-D5CA-AE55-337C-4A31212FE7F5}" dt="2024-05-29T14:07:08.132" v="1118"/>
          <ac:spMkLst>
            <pc:docMk/>
            <pc:sldMk cId="1847194073" sldId="457"/>
            <ac:spMk id="6" creationId="{77960AE5-5AE7-1672-471A-B1F0A5BE7468}"/>
          </ac:spMkLst>
        </pc:spChg>
        <pc:spChg chg="del">
          <ac:chgData name="Yiwei WANG (20320875)" userId="S::ssyyw13@nottingham.edu.cn::1e1b685c-5dc4-49c8-9e96-74371ef74b7d" providerId="AD" clId="Web-{CDA942CF-D5CA-AE55-337C-4A31212FE7F5}" dt="2024-05-29T14:07:08.132" v="1117"/>
          <ac:spMkLst>
            <pc:docMk/>
            <pc:sldMk cId="1847194073" sldId="457"/>
            <ac:spMk id="7" creationId="{D471AB44-1AAA-BBBD-FF9A-53758143643B}"/>
          </ac:spMkLst>
        </pc:spChg>
        <pc:spChg chg="del">
          <ac:chgData name="Yiwei WANG (20320875)" userId="S::ssyyw13@nottingham.edu.cn::1e1b685c-5dc4-49c8-9e96-74371ef74b7d" providerId="AD" clId="Web-{CDA942CF-D5CA-AE55-337C-4A31212FE7F5}" dt="2024-05-29T14:07:08.132" v="1116"/>
          <ac:spMkLst>
            <pc:docMk/>
            <pc:sldMk cId="1847194073" sldId="457"/>
            <ac:spMk id="8" creationId="{C27623C0-39D2-63C6-B7BD-153DCE59F831}"/>
          </ac:spMkLst>
        </pc:spChg>
        <pc:spChg chg="del">
          <ac:chgData name="Yiwei WANG (20320875)" userId="S::ssyyw13@nottingham.edu.cn::1e1b685c-5dc4-49c8-9e96-74371ef74b7d" providerId="AD" clId="Web-{CDA942CF-D5CA-AE55-337C-4A31212FE7F5}" dt="2024-05-29T14:07:08.132" v="1115"/>
          <ac:spMkLst>
            <pc:docMk/>
            <pc:sldMk cId="1847194073" sldId="457"/>
            <ac:spMk id="9" creationId="{DAA7AE55-DDF2-DEFF-93B6-3356A01FA899}"/>
          </ac:spMkLst>
        </pc:spChg>
        <pc:spChg chg="del">
          <ac:chgData name="Yiwei WANG (20320875)" userId="S::ssyyw13@nottingham.edu.cn::1e1b685c-5dc4-49c8-9e96-74371ef74b7d" providerId="AD" clId="Web-{CDA942CF-D5CA-AE55-337C-4A31212FE7F5}" dt="2024-05-29T14:07:08.132" v="1114"/>
          <ac:spMkLst>
            <pc:docMk/>
            <pc:sldMk cId="1847194073" sldId="457"/>
            <ac:spMk id="10" creationId="{44B8147C-CC24-890D-41AC-92C549FBDD53}"/>
          </ac:spMkLst>
        </pc:spChg>
        <pc:spChg chg="del">
          <ac:chgData name="Yiwei WANG (20320875)" userId="S::ssyyw13@nottingham.edu.cn::1e1b685c-5dc4-49c8-9e96-74371ef74b7d" providerId="AD" clId="Web-{CDA942CF-D5CA-AE55-337C-4A31212FE7F5}" dt="2024-05-29T14:07:08.132" v="1113"/>
          <ac:spMkLst>
            <pc:docMk/>
            <pc:sldMk cId="1847194073" sldId="457"/>
            <ac:spMk id="12" creationId="{027C1B98-9329-6FBB-E300-ED2663CF411D}"/>
          </ac:spMkLst>
        </pc:spChg>
        <pc:spChg chg="del">
          <ac:chgData name="Yiwei WANG (20320875)" userId="S::ssyyw13@nottingham.edu.cn::1e1b685c-5dc4-49c8-9e96-74371ef74b7d" providerId="AD" clId="Web-{CDA942CF-D5CA-AE55-337C-4A31212FE7F5}" dt="2024-05-29T14:07:08.132" v="1112"/>
          <ac:spMkLst>
            <pc:docMk/>
            <pc:sldMk cId="1847194073" sldId="457"/>
            <ac:spMk id="13" creationId="{BA3842BF-6C12-F7D6-8317-D751384F00F7}"/>
          </ac:spMkLst>
        </pc:spChg>
        <pc:spChg chg="del">
          <ac:chgData name="Yiwei WANG (20320875)" userId="S::ssyyw13@nottingham.edu.cn::1e1b685c-5dc4-49c8-9e96-74371ef74b7d" providerId="AD" clId="Web-{CDA942CF-D5CA-AE55-337C-4A31212FE7F5}" dt="2024-05-29T14:07:08.132" v="1111"/>
          <ac:spMkLst>
            <pc:docMk/>
            <pc:sldMk cId="1847194073" sldId="457"/>
            <ac:spMk id="14" creationId="{41D87E30-E087-CBD8-981D-4A582089B59D}"/>
          </ac:spMkLst>
        </pc:spChg>
        <pc:spChg chg="del">
          <ac:chgData name="Yiwei WANG (20320875)" userId="S::ssyyw13@nottingham.edu.cn::1e1b685c-5dc4-49c8-9e96-74371ef74b7d" providerId="AD" clId="Web-{CDA942CF-D5CA-AE55-337C-4A31212FE7F5}" dt="2024-05-29T14:07:08.132" v="1110"/>
          <ac:spMkLst>
            <pc:docMk/>
            <pc:sldMk cId="1847194073" sldId="457"/>
            <ac:spMk id="15" creationId="{BA3842BF-6C12-F7D6-8317-D751384F00F7}"/>
          </ac:spMkLst>
        </pc:spChg>
        <pc:spChg chg="del">
          <ac:chgData name="Yiwei WANG (20320875)" userId="S::ssyyw13@nottingham.edu.cn::1e1b685c-5dc4-49c8-9e96-74371ef74b7d" providerId="AD" clId="Web-{CDA942CF-D5CA-AE55-337C-4A31212FE7F5}" dt="2024-05-29T14:07:08.132" v="1109"/>
          <ac:spMkLst>
            <pc:docMk/>
            <pc:sldMk cId="1847194073" sldId="457"/>
            <ac:spMk id="16" creationId="{BA3842BF-6C12-F7D6-8317-D751384F00F7}"/>
          </ac:spMkLst>
        </pc:spChg>
        <pc:spChg chg="del">
          <ac:chgData name="Yiwei WANG (20320875)" userId="S::ssyyw13@nottingham.edu.cn::1e1b685c-5dc4-49c8-9e96-74371ef74b7d" providerId="AD" clId="Web-{CDA942CF-D5CA-AE55-337C-4A31212FE7F5}" dt="2024-05-29T14:07:08.132" v="1108"/>
          <ac:spMkLst>
            <pc:docMk/>
            <pc:sldMk cId="1847194073" sldId="457"/>
            <ac:spMk id="17" creationId="{BA3842BF-6C12-F7D6-8317-D751384F00F7}"/>
          </ac:spMkLst>
        </pc:spChg>
        <pc:spChg chg="del">
          <ac:chgData name="Yiwei WANG (20320875)" userId="S::ssyyw13@nottingham.edu.cn::1e1b685c-5dc4-49c8-9e96-74371ef74b7d" providerId="AD" clId="Web-{CDA942CF-D5CA-AE55-337C-4A31212FE7F5}" dt="2024-05-29T14:07:08.132" v="1107"/>
          <ac:spMkLst>
            <pc:docMk/>
            <pc:sldMk cId="1847194073" sldId="457"/>
            <ac:spMk id="18" creationId="{690EA667-6721-E329-C023-707282FE60FA}"/>
          </ac:spMkLst>
        </pc:spChg>
        <pc:spChg chg="del">
          <ac:chgData name="Yiwei WANG (20320875)" userId="S::ssyyw13@nottingham.edu.cn::1e1b685c-5dc4-49c8-9e96-74371ef74b7d" providerId="AD" clId="Web-{CDA942CF-D5CA-AE55-337C-4A31212FE7F5}" dt="2024-05-29T14:07:08.132" v="1106"/>
          <ac:spMkLst>
            <pc:docMk/>
            <pc:sldMk cId="1847194073" sldId="457"/>
            <ac:spMk id="19" creationId="{336632F3-4737-40E0-3720-F434CAE3D353}"/>
          </ac:spMkLst>
        </pc:spChg>
        <pc:spChg chg="mod">
          <ac:chgData name="Yiwei WANG (20320875)" userId="S::ssyyw13@nottingham.edu.cn::1e1b685c-5dc4-49c8-9e96-74371ef74b7d" providerId="AD" clId="Web-{CDA942CF-D5CA-AE55-337C-4A31212FE7F5}" dt="2024-05-29T14:13:08.680" v="1230" actId="1076"/>
          <ac:spMkLst>
            <pc:docMk/>
            <pc:sldMk cId="1847194073" sldId="457"/>
            <ac:spMk id="21" creationId="{960C4B76-1086-DEEF-2958-086EB853EE55}"/>
          </ac:spMkLst>
        </pc:spChg>
        <pc:spChg chg="del">
          <ac:chgData name="Yiwei WANG (20320875)" userId="S::ssyyw13@nottingham.edu.cn::1e1b685c-5dc4-49c8-9e96-74371ef74b7d" providerId="AD" clId="Web-{CDA942CF-D5CA-AE55-337C-4A31212FE7F5}" dt="2024-05-29T14:07:08.132" v="1105"/>
          <ac:spMkLst>
            <pc:docMk/>
            <pc:sldMk cId="1847194073" sldId="457"/>
            <ac:spMk id="22" creationId="{690EA667-6721-E329-C023-707282FE60FA}"/>
          </ac:spMkLst>
        </pc:spChg>
        <pc:spChg chg="del">
          <ac:chgData name="Yiwei WANG (20320875)" userId="S::ssyyw13@nottingham.edu.cn::1e1b685c-5dc4-49c8-9e96-74371ef74b7d" providerId="AD" clId="Web-{CDA942CF-D5CA-AE55-337C-4A31212FE7F5}" dt="2024-05-29T14:07:08.132" v="1104"/>
          <ac:spMkLst>
            <pc:docMk/>
            <pc:sldMk cId="1847194073" sldId="457"/>
            <ac:spMk id="23" creationId="{8E62CBFC-D4C6-90AC-E72E-407CE0483829}"/>
          </ac:spMkLst>
        </pc:spChg>
        <pc:spChg chg="del mod">
          <ac:chgData name="Yiwei WANG (20320875)" userId="S::ssyyw13@nottingham.edu.cn::1e1b685c-5dc4-49c8-9e96-74371ef74b7d" providerId="AD" clId="Web-{CDA942CF-D5CA-AE55-337C-4A31212FE7F5}" dt="2024-05-29T14:07:31.382" v="1135"/>
          <ac:spMkLst>
            <pc:docMk/>
            <pc:sldMk cId="1847194073" sldId="457"/>
            <ac:spMk id="25" creationId="{051AB63D-EB60-46D9-9B3B-356A84057FCF}"/>
          </ac:spMkLst>
        </pc:spChg>
        <pc:spChg chg="del mod">
          <ac:chgData name="Yiwei WANG (20320875)" userId="S::ssyyw13@nottingham.edu.cn::1e1b685c-5dc4-49c8-9e96-74371ef74b7d" providerId="AD" clId="Web-{CDA942CF-D5CA-AE55-337C-4A31212FE7F5}" dt="2024-05-29T14:07:32.757" v="1138"/>
          <ac:spMkLst>
            <pc:docMk/>
            <pc:sldMk cId="1847194073" sldId="457"/>
            <ac:spMk id="26" creationId="{6F0958B8-9FFB-FFB8-4F2F-AFDC5A2E2EE7}"/>
          </ac:spMkLst>
        </pc:spChg>
        <pc:spChg chg="del mod">
          <ac:chgData name="Yiwei WANG (20320875)" userId="S::ssyyw13@nottingham.edu.cn::1e1b685c-5dc4-49c8-9e96-74371ef74b7d" providerId="AD" clId="Web-{CDA942CF-D5CA-AE55-337C-4A31212FE7F5}" dt="2024-05-29T14:07:31.382" v="1134"/>
          <ac:spMkLst>
            <pc:docMk/>
            <pc:sldMk cId="1847194073" sldId="457"/>
            <ac:spMk id="27" creationId="{8C6E4952-F944-15C1-9A35-21DCF6BADC81}"/>
          </ac:spMkLst>
        </pc:spChg>
        <pc:spChg chg="del mod">
          <ac:chgData name="Yiwei WANG (20320875)" userId="S::ssyyw13@nottingham.edu.cn::1e1b685c-5dc4-49c8-9e96-74371ef74b7d" providerId="AD" clId="Web-{CDA942CF-D5CA-AE55-337C-4A31212FE7F5}" dt="2024-05-29T14:07:32.757" v="1137"/>
          <ac:spMkLst>
            <pc:docMk/>
            <pc:sldMk cId="1847194073" sldId="457"/>
            <ac:spMk id="28" creationId="{9C367D61-9F73-18C0-CC9F-3F8247FBF5F9}"/>
          </ac:spMkLst>
        </pc:spChg>
        <pc:spChg chg="del mod">
          <ac:chgData name="Yiwei WANG (20320875)" userId="S::ssyyw13@nottingham.edu.cn::1e1b685c-5dc4-49c8-9e96-74371ef74b7d" providerId="AD" clId="Web-{CDA942CF-D5CA-AE55-337C-4A31212FE7F5}" dt="2024-05-29T14:07:31.382" v="1133"/>
          <ac:spMkLst>
            <pc:docMk/>
            <pc:sldMk cId="1847194073" sldId="457"/>
            <ac:spMk id="29" creationId="{7B2AFFE9-0BEB-C55A-4E43-3F3377CBF5DA}"/>
          </ac:spMkLst>
        </pc:spChg>
        <pc:spChg chg="del mod">
          <ac:chgData name="Yiwei WANG (20320875)" userId="S::ssyyw13@nottingham.edu.cn::1e1b685c-5dc4-49c8-9e96-74371ef74b7d" providerId="AD" clId="Web-{CDA942CF-D5CA-AE55-337C-4A31212FE7F5}" dt="2024-05-29T14:07:31.382" v="1132"/>
          <ac:spMkLst>
            <pc:docMk/>
            <pc:sldMk cId="1847194073" sldId="457"/>
            <ac:spMk id="30" creationId="{3D53FEF3-AA3B-31CB-8729-1A5A9C3838E2}"/>
          </ac:spMkLst>
        </pc:spChg>
        <pc:spChg chg="del mod">
          <ac:chgData name="Yiwei WANG (20320875)" userId="S::ssyyw13@nottingham.edu.cn::1e1b685c-5dc4-49c8-9e96-74371ef74b7d" providerId="AD" clId="Web-{CDA942CF-D5CA-AE55-337C-4A31212FE7F5}" dt="2024-05-29T14:07:32.757" v="1136"/>
          <ac:spMkLst>
            <pc:docMk/>
            <pc:sldMk cId="1847194073" sldId="457"/>
            <ac:spMk id="31" creationId="{4D768F5C-7602-3884-D6F9-4E86D3A2D6B5}"/>
          </ac:spMkLst>
        </pc:spChg>
        <pc:spChg chg="add del mod">
          <ac:chgData name="Yiwei WANG (20320875)" userId="S::ssyyw13@nottingham.edu.cn::1e1b685c-5dc4-49c8-9e96-74371ef74b7d" providerId="AD" clId="Web-{CDA942CF-D5CA-AE55-337C-4A31212FE7F5}" dt="2024-05-29T14:12:51.743" v="1225" actId="1076"/>
          <ac:spMkLst>
            <pc:docMk/>
            <pc:sldMk cId="1847194073" sldId="457"/>
            <ac:spMk id="48" creationId="{92C8699D-63BA-0C6E-198D-FDCFE5F85D22}"/>
          </ac:spMkLst>
        </pc:spChg>
        <pc:spChg chg="add mod">
          <ac:chgData name="Yiwei WANG (20320875)" userId="S::ssyyw13@nottingham.edu.cn::1e1b685c-5dc4-49c8-9e96-74371ef74b7d" providerId="AD" clId="Web-{CDA942CF-D5CA-AE55-337C-4A31212FE7F5}" dt="2024-05-29T15:14:09.072" v="2416" actId="20577"/>
          <ac:spMkLst>
            <pc:docMk/>
            <pc:sldMk cId="1847194073" sldId="457"/>
            <ac:spMk id="49" creationId="{B25556D6-301A-BABE-6BC1-EADAFAD724F2}"/>
          </ac:spMkLst>
        </pc:spChg>
        <pc:graphicFrameChg chg="add del mod">
          <ac:chgData name="Yiwei WANG (20320875)" userId="S::ssyyw13@nottingham.edu.cn::1e1b685c-5dc4-49c8-9e96-74371ef74b7d" providerId="AD" clId="Web-{CDA942CF-D5CA-AE55-337C-4A31212FE7F5}" dt="2024-05-29T14:08:17.179" v="1146"/>
          <ac:graphicFrameMkLst>
            <pc:docMk/>
            <pc:sldMk cId="1847194073" sldId="457"/>
            <ac:graphicFrameMk id="44" creationId="{FA62DBEA-0096-3143-5983-F0A982B32E37}"/>
          </ac:graphicFrameMkLst>
        </pc:graphicFrameChg>
        <pc:graphicFrameChg chg="add del mod">
          <ac:chgData name="Yiwei WANG (20320875)" userId="S::ssyyw13@nottingham.edu.cn::1e1b685c-5dc4-49c8-9e96-74371ef74b7d" providerId="AD" clId="Web-{CDA942CF-D5CA-AE55-337C-4A31212FE7F5}" dt="2024-05-29T14:08:51.054" v="1150"/>
          <ac:graphicFrameMkLst>
            <pc:docMk/>
            <pc:sldMk cId="1847194073" sldId="457"/>
            <ac:graphicFrameMk id="46" creationId="{82263DE2-524F-EA86-C22D-6B2577AEF461}"/>
          </ac:graphicFrameMkLst>
        </pc:graphicFrameChg>
        <pc:picChg chg="add mod">
          <ac:chgData name="Yiwei WANG (20320875)" userId="S::ssyyw13@nottingham.edu.cn::1e1b685c-5dc4-49c8-9e96-74371ef74b7d" providerId="AD" clId="Web-{CDA942CF-D5CA-AE55-337C-4A31212FE7F5}" dt="2024-05-29T14:13:10.305" v="1231" actId="1076"/>
          <ac:picMkLst>
            <pc:docMk/>
            <pc:sldMk cId="1847194073" sldId="457"/>
            <ac:picMk id="3" creationId="{7BF8C748-1F31-B37E-CE3F-17ED74F3DA7B}"/>
          </ac:picMkLst>
        </pc:picChg>
        <pc:picChg chg="del">
          <ac:chgData name="Yiwei WANG (20320875)" userId="S::ssyyw13@nottingham.edu.cn::1e1b685c-5dc4-49c8-9e96-74371ef74b7d" providerId="AD" clId="Web-{CDA942CF-D5CA-AE55-337C-4A31212FE7F5}" dt="2024-05-29T13:27:43.152" v="830"/>
          <ac:picMkLst>
            <pc:docMk/>
            <pc:sldMk cId="1847194073" sldId="457"/>
            <ac:picMk id="4" creationId="{D51B922A-5F44-C8D2-DDEA-C6E5189DC77D}"/>
          </ac:picMkLst>
        </pc:picChg>
        <pc:picChg chg="del mod">
          <ac:chgData name="Yiwei WANG (20320875)" userId="S::ssyyw13@nottingham.edu.cn::1e1b685c-5dc4-49c8-9e96-74371ef74b7d" providerId="AD" clId="Web-{CDA942CF-D5CA-AE55-337C-4A31212FE7F5}" dt="2024-05-29T14:10:48.258" v="1164"/>
          <ac:picMkLst>
            <pc:docMk/>
            <pc:sldMk cId="1847194073" sldId="457"/>
            <ac:picMk id="32" creationId="{4E55E06C-65D9-8E21-1DDA-D762889F8A5B}"/>
          </ac:picMkLst>
        </pc:picChg>
        <pc:picChg chg="del mod modCrop">
          <ac:chgData name="Yiwei WANG (20320875)" userId="S::ssyyw13@nottingham.edu.cn::1e1b685c-5dc4-49c8-9e96-74371ef74b7d" providerId="AD" clId="Web-{CDA942CF-D5CA-AE55-337C-4A31212FE7F5}" dt="2024-05-29T14:10:47.695" v="1163"/>
          <ac:picMkLst>
            <pc:docMk/>
            <pc:sldMk cId="1847194073" sldId="457"/>
            <ac:picMk id="36" creationId="{2645B282-44E6-76FA-C1E7-04788EC15A92}"/>
          </ac:picMkLst>
        </pc:picChg>
        <pc:picChg chg="del mod">
          <ac:chgData name="Yiwei WANG (20320875)" userId="S::ssyyw13@nottingham.edu.cn::1e1b685c-5dc4-49c8-9e96-74371ef74b7d" providerId="AD" clId="Web-{CDA942CF-D5CA-AE55-337C-4A31212FE7F5}" dt="2024-05-29T14:07:18.757" v="1126"/>
          <ac:picMkLst>
            <pc:docMk/>
            <pc:sldMk cId="1847194073" sldId="457"/>
            <ac:picMk id="37" creationId="{1D2417E7-C149-8DB2-AD8E-DD34A197E006}"/>
          </ac:picMkLst>
        </pc:picChg>
        <pc:picChg chg="add mod">
          <ac:chgData name="Yiwei WANG (20320875)" userId="S::ssyyw13@nottingham.edu.cn::1e1b685c-5dc4-49c8-9e96-74371ef74b7d" providerId="AD" clId="Web-{CDA942CF-D5CA-AE55-337C-4A31212FE7F5}" dt="2024-05-29T14:13:11.633" v="1232" actId="1076"/>
          <ac:picMkLst>
            <pc:docMk/>
            <pc:sldMk cId="1847194073" sldId="457"/>
            <ac:picMk id="38" creationId="{B755DF60-AA19-4A42-1095-38D9F73859B6}"/>
          </ac:picMkLst>
        </pc:picChg>
        <pc:picChg chg="add del mod modCrop">
          <ac:chgData name="Yiwei WANG (20320875)" userId="S::ssyyw13@nottingham.edu.cn::1e1b685c-5dc4-49c8-9e96-74371ef74b7d" providerId="AD" clId="Web-{CDA942CF-D5CA-AE55-337C-4A31212FE7F5}" dt="2024-05-29T14:07:29.632" v="1131"/>
          <ac:picMkLst>
            <pc:docMk/>
            <pc:sldMk cId="1847194073" sldId="457"/>
            <ac:picMk id="40" creationId="{9800CA81-5346-D7CF-D0C4-8BAAFE0A6F1F}"/>
          </ac:picMkLst>
        </pc:picChg>
        <pc:picChg chg="add del mod">
          <ac:chgData name="Yiwei WANG (20320875)" userId="S::ssyyw13@nottingham.edu.cn::1e1b685c-5dc4-49c8-9e96-74371ef74b7d" providerId="AD" clId="Web-{CDA942CF-D5CA-AE55-337C-4A31212FE7F5}" dt="2024-05-29T14:08:39.132" v="1147"/>
          <ac:picMkLst>
            <pc:docMk/>
            <pc:sldMk cId="1847194073" sldId="457"/>
            <ac:picMk id="42" creationId="{A2DDD784-0DF4-6223-223B-8AF016F27B41}"/>
          </ac:picMkLst>
        </pc:picChg>
        <pc:picChg chg="add mod">
          <ac:chgData name="Yiwei WANG (20320875)" userId="S::ssyyw13@nottingham.edu.cn::1e1b685c-5dc4-49c8-9e96-74371ef74b7d" providerId="AD" clId="Web-{CDA942CF-D5CA-AE55-337C-4A31212FE7F5}" dt="2024-05-29T14:13:05.508" v="1229" actId="1076"/>
          <ac:picMkLst>
            <pc:docMk/>
            <pc:sldMk cId="1847194073" sldId="457"/>
            <ac:picMk id="47" creationId="{D8196B7E-0F95-6943-B84C-E63503B1DC37}"/>
          </ac:picMkLst>
        </pc:picChg>
      </pc:sldChg>
      <pc:sldChg chg="add del replId">
        <pc:chgData name="Yiwei WANG (20320875)" userId="S::ssyyw13@nottingham.edu.cn::1e1b685c-5dc4-49c8-9e96-74371ef74b7d" providerId="AD" clId="Web-{CDA942CF-D5CA-AE55-337C-4A31212FE7F5}" dt="2024-05-29T12:12:24.222" v="61"/>
        <pc:sldMkLst>
          <pc:docMk/>
          <pc:sldMk cId="594147444" sldId="458"/>
        </pc:sldMkLst>
      </pc:sldChg>
      <pc:sldChg chg="addSp delSp modSp add replId">
        <pc:chgData name="Yiwei WANG (20320875)" userId="S::ssyyw13@nottingham.edu.cn::1e1b685c-5dc4-49c8-9e96-74371ef74b7d" providerId="AD" clId="Web-{CDA942CF-D5CA-AE55-337C-4A31212FE7F5}" dt="2024-05-29T14:50:16.378" v="1704" actId="14100"/>
        <pc:sldMkLst>
          <pc:docMk/>
          <pc:sldMk cId="847694646" sldId="458"/>
        </pc:sldMkLst>
        <pc:spChg chg="del">
          <ac:chgData name="Yiwei WANG (20320875)" userId="S::ssyyw13@nottingham.edu.cn::1e1b685c-5dc4-49c8-9e96-74371ef74b7d" providerId="AD" clId="Web-{CDA942CF-D5CA-AE55-337C-4A31212FE7F5}" dt="2024-05-29T13:40:48.312" v="939"/>
          <ac:spMkLst>
            <pc:docMk/>
            <pc:sldMk cId="847694646" sldId="458"/>
            <ac:spMk id="3" creationId="{93C635B7-DE51-8E05-7FAA-C1C85B2A75B7}"/>
          </ac:spMkLst>
        </pc:spChg>
        <pc:spChg chg="del mod">
          <ac:chgData name="Yiwei WANG (20320875)" userId="S::ssyyw13@nottingham.edu.cn::1e1b685c-5dc4-49c8-9e96-74371ef74b7d" providerId="AD" clId="Web-{CDA942CF-D5CA-AE55-337C-4A31212FE7F5}" dt="2024-05-29T13:38:21.483" v="912"/>
          <ac:spMkLst>
            <pc:docMk/>
            <pc:sldMk cId="847694646" sldId="458"/>
            <ac:spMk id="5" creationId="{830323C7-38B6-09F9-A5FF-75DEAAE32670}"/>
          </ac:spMkLst>
        </pc:spChg>
        <pc:spChg chg="del mod">
          <ac:chgData name="Yiwei WANG (20320875)" userId="S::ssyyw13@nottingham.edu.cn::1e1b685c-5dc4-49c8-9e96-74371ef74b7d" providerId="AD" clId="Web-{CDA942CF-D5CA-AE55-337C-4A31212FE7F5}" dt="2024-05-29T13:40:46.624" v="936"/>
          <ac:spMkLst>
            <pc:docMk/>
            <pc:sldMk cId="847694646" sldId="458"/>
            <ac:spMk id="6" creationId="{EAEF37DE-0B37-FB8D-A52E-70631A19524C}"/>
          </ac:spMkLst>
        </pc:spChg>
        <pc:spChg chg="add del mod">
          <ac:chgData name="Yiwei WANG (20320875)" userId="S::ssyyw13@nottingham.edu.cn::1e1b685c-5dc4-49c8-9e96-74371ef74b7d" providerId="AD" clId="Web-{CDA942CF-D5CA-AE55-337C-4A31212FE7F5}" dt="2024-05-29T13:40:46.656" v="937"/>
          <ac:spMkLst>
            <pc:docMk/>
            <pc:sldMk cId="847694646" sldId="458"/>
            <ac:spMk id="8" creationId="{E8B88F81-E472-200C-1054-3A3D10786886}"/>
          </ac:spMkLst>
        </pc:spChg>
        <pc:spChg chg="add del mod">
          <ac:chgData name="Yiwei WANG (20320875)" userId="S::ssyyw13@nottingham.edu.cn::1e1b685c-5dc4-49c8-9e96-74371ef74b7d" providerId="AD" clId="Web-{CDA942CF-D5CA-AE55-337C-4A31212FE7F5}" dt="2024-05-29T13:38:39.608" v="915"/>
          <ac:spMkLst>
            <pc:docMk/>
            <pc:sldMk cId="847694646" sldId="458"/>
            <ac:spMk id="9" creationId="{72736BCF-7995-879F-A496-D1865A8C66E0}"/>
          </ac:spMkLst>
        </pc:spChg>
        <pc:spChg chg="add del mod">
          <ac:chgData name="Yiwei WANG (20320875)" userId="S::ssyyw13@nottingham.edu.cn::1e1b685c-5dc4-49c8-9e96-74371ef74b7d" providerId="AD" clId="Web-{CDA942CF-D5CA-AE55-337C-4A31212FE7F5}" dt="2024-05-29T13:38:37.233" v="914"/>
          <ac:spMkLst>
            <pc:docMk/>
            <pc:sldMk cId="847694646" sldId="458"/>
            <ac:spMk id="10" creationId="{A2C72C45-DD10-2657-FDFB-25ECFE670CC5}"/>
          </ac:spMkLst>
        </pc:spChg>
        <pc:spChg chg="add del mod">
          <ac:chgData name="Yiwei WANG (20320875)" userId="S::ssyyw13@nottingham.edu.cn::1e1b685c-5dc4-49c8-9e96-74371ef74b7d" providerId="AD" clId="Web-{CDA942CF-D5CA-AE55-337C-4A31212FE7F5}" dt="2024-05-29T13:40:46.874" v="938"/>
          <ac:spMkLst>
            <pc:docMk/>
            <pc:sldMk cId="847694646" sldId="458"/>
            <ac:spMk id="11" creationId="{D39725EF-CD03-498A-E540-FBA604EC0A0F}"/>
          </ac:spMkLst>
        </pc:spChg>
        <pc:spChg chg="add del mod">
          <ac:chgData name="Yiwei WANG (20320875)" userId="S::ssyyw13@nottingham.edu.cn::1e1b685c-5dc4-49c8-9e96-74371ef74b7d" providerId="AD" clId="Web-{CDA942CF-D5CA-AE55-337C-4A31212FE7F5}" dt="2024-05-29T14:35:00.093" v="1409"/>
          <ac:spMkLst>
            <pc:docMk/>
            <pc:sldMk cId="847694646" sldId="458"/>
            <ac:spMk id="20" creationId="{05BC5AC9-BF6B-319E-906B-7AD6020E1D44}"/>
          </ac:spMkLst>
        </pc:spChg>
        <pc:spChg chg="add del mod">
          <ac:chgData name="Yiwei WANG (20320875)" userId="S::ssyyw13@nottingham.edu.cn::1e1b685c-5dc4-49c8-9e96-74371ef74b7d" providerId="AD" clId="Web-{CDA942CF-D5CA-AE55-337C-4A31212FE7F5}" dt="2024-05-29T14:34:57.827" v="1407"/>
          <ac:spMkLst>
            <pc:docMk/>
            <pc:sldMk cId="847694646" sldId="458"/>
            <ac:spMk id="21" creationId="{C665A1E8-372F-3779-1B71-28B28FE774D3}"/>
          </ac:spMkLst>
        </pc:spChg>
        <pc:spChg chg="add del">
          <ac:chgData name="Yiwei WANG (20320875)" userId="S::ssyyw13@nottingham.edu.cn::1e1b685c-5dc4-49c8-9e96-74371ef74b7d" providerId="AD" clId="Web-{CDA942CF-D5CA-AE55-337C-4A31212FE7F5}" dt="2024-05-29T13:40:43.702" v="935"/>
          <ac:spMkLst>
            <pc:docMk/>
            <pc:sldMk cId="847694646" sldId="458"/>
            <ac:spMk id="22" creationId="{C731D8EE-E899-543D-1851-0E203325E05A}"/>
          </ac:spMkLst>
        </pc:spChg>
        <pc:spChg chg="add del">
          <ac:chgData name="Yiwei WANG (20320875)" userId="S::ssyyw13@nottingham.edu.cn::1e1b685c-5dc4-49c8-9e96-74371ef74b7d" providerId="AD" clId="Web-{CDA942CF-D5CA-AE55-337C-4A31212FE7F5}" dt="2024-05-29T13:41:04.312" v="941"/>
          <ac:spMkLst>
            <pc:docMk/>
            <pc:sldMk cId="847694646" sldId="458"/>
            <ac:spMk id="23" creationId="{3D9D309F-6202-4669-D96A-437A8DEF2B75}"/>
          </ac:spMkLst>
        </pc:spChg>
        <pc:spChg chg="add del mod">
          <ac:chgData name="Yiwei WANG (20320875)" userId="S::ssyyw13@nottingham.edu.cn::1e1b685c-5dc4-49c8-9e96-74371ef74b7d" providerId="AD" clId="Web-{CDA942CF-D5CA-AE55-337C-4A31212FE7F5}" dt="2024-05-29T13:45:16.313" v="997"/>
          <ac:spMkLst>
            <pc:docMk/>
            <pc:sldMk cId="847694646" sldId="458"/>
            <ac:spMk id="26" creationId="{55DD7C74-6EAD-88E6-7840-303E41E44F0F}"/>
          </ac:spMkLst>
        </pc:spChg>
        <pc:spChg chg="add del mod">
          <ac:chgData name="Yiwei WANG (20320875)" userId="S::ssyyw13@nottingham.edu.cn::1e1b685c-5dc4-49c8-9e96-74371ef74b7d" providerId="AD" clId="Web-{CDA942CF-D5CA-AE55-337C-4A31212FE7F5}" dt="2024-05-29T14:35:20.108" v="1413"/>
          <ac:spMkLst>
            <pc:docMk/>
            <pc:sldMk cId="847694646" sldId="458"/>
            <ac:spMk id="27" creationId="{A193079D-F9AC-6D62-013F-E8A6E1ED78DF}"/>
          </ac:spMkLst>
        </pc:spChg>
        <pc:spChg chg="add del mod">
          <ac:chgData name="Yiwei WANG (20320875)" userId="S::ssyyw13@nottingham.edu.cn::1e1b685c-5dc4-49c8-9e96-74371ef74b7d" providerId="AD" clId="Web-{CDA942CF-D5CA-AE55-337C-4A31212FE7F5}" dt="2024-05-29T14:35:22.030" v="1415"/>
          <ac:spMkLst>
            <pc:docMk/>
            <pc:sldMk cId="847694646" sldId="458"/>
            <ac:spMk id="28" creationId="{A7923DD6-7B3C-5575-F321-249C73A52E0D}"/>
          </ac:spMkLst>
        </pc:spChg>
        <pc:spChg chg="add del mod">
          <ac:chgData name="Yiwei WANG (20320875)" userId="S::ssyyw13@nottingham.edu.cn::1e1b685c-5dc4-49c8-9e96-74371ef74b7d" providerId="AD" clId="Web-{CDA942CF-D5CA-AE55-337C-4A31212FE7F5}" dt="2024-05-29T14:35:01.077" v="1410"/>
          <ac:spMkLst>
            <pc:docMk/>
            <pc:sldMk cId="847694646" sldId="458"/>
            <ac:spMk id="29" creationId="{DB7383C9-D0E6-A1C5-F17B-C35890777650}"/>
          </ac:spMkLst>
        </pc:spChg>
        <pc:spChg chg="add mod">
          <ac:chgData name="Yiwei WANG (20320875)" userId="S::ssyyw13@nottingham.edu.cn::1e1b685c-5dc4-49c8-9e96-74371ef74b7d" providerId="AD" clId="Web-{CDA942CF-D5CA-AE55-337C-4A31212FE7F5}" dt="2024-05-29T14:47:35.518" v="1642" actId="1076"/>
          <ac:spMkLst>
            <pc:docMk/>
            <pc:sldMk cId="847694646" sldId="458"/>
            <ac:spMk id="35" creationId="{8219ACF5-71C9-C768-02BA-98DBF76AAF8E}"/>
          </ac:spMkLst>
        </pc:spChg>
        <pc:spChg chg="add mod">
          <ac:chgData name="Yiwei WANG (20320875)" userId="S::ssyyw13@nottingham.edu.cn::1e1b685c-5dc4-49c8-9e96-74371ef74b7d" providerId="AD" clId="Web-{CDA942CF-D5CA-AE55-337C-4A31212FE7F5}" dt="2024-05-29T14:48:12.924" v="1649" actId="1076"/>
          <ac:spMkLst>
            <pc:docMk/>
            <pc:sldMk cId="847694646" sldId="458"/>
            <ac:spMk id="36" creationId="{C18DB40B-1BD9-7B4E-3181-B7D3C5EE54DE}"/>
          </ac:spMkLst>
        </pc:spChg>
        <pc:spChg chg="add mod">
          <ac:chgData name="Yiwei WANG (20320875)" userId="S::ssyyw13@nottingham.edu.cn::1e1b685c-5dc4-49c8-9e96-74371ef74b7d" providerId="AD" clId="Web-{CDA942CF-D5CA-AE55-337C-4A31212FE7F5}" dt="2024-05-29T14:46:47.690" v="1635" actId="1076"/>
          <ac:spMkLst>
            <pc:docMk/>
            <pc:sldMk cId="847694646" sldId="458"/>
            <ac:spMk id="38" creationId="{DA7CA212-C785-C4C3-2063-9D1C570AD99A}"/>
          </ac:spMkLst>
        </pc:spChg>
        <pc:spChg chg="add mod">
          <ac:chgData name="Yiwei WANG (20320875)" userId="S::ssyyw13@nottingham.edu.cn::1e1b685c-5dc4-49c8-9e96-74371ef74b7d" providerId="AD" clId="Web-{CDA942CF-D5CA-AE55-337C-4A31212FE7F5}" dt="2024-05-29T14:46:56.768" v="1636" actId="1076"/>
          <ac:spMkLst>
            <pc:docMk/>
            <pc:sldMk cId="847694646" sldId="458"/>
            <ac:spMk id="39" creationId="{72E02DD8-2CEF-43AB-583E-C185B8A46BB8}"/>
          </ac:spMkLst>
        </pc:spChg>
        <pc:spChg chg="add mod">
          <ac:chgData name="Yiwei WANG (20320875)" userId="S::ssyyw13@nottingham.edu.cn::1e1b685c-5dc4-49c8-9e96-74371ef74b7d" providerId="AD" clId="Web-{CDA942CF-D5CA-AE55-337C-4A31212FE7F5}" dt="2024-05-29T14:47:14.096" v="1639" actId="1076"/>
          <ac:spMkLst>
            <pc:docMk/>
            <pc:sldMk cId="847694646" sldId="458"/>
            <ac:spMk id="40" creationId="{FFC31528-5C9E-55CF-E2C4-B6D699306E3F}"/>
          </ac:spMkLst>
        </pc:spChg>
        <pc:spChg chg="add mod">
          <ac:chgData name="Yiwei WANG (20320875)" userId="S::ssyyw13@nottingham.edu.cn::1e1b685c-5dc4-49c8-9e96-74371ef74b7d" providerId="AD" clId="Web-{CDA942CF-D5CA-AE55-337C-4A31212FE7F5}" dt="2024-05-29T14:48:22.987" v="1650" actId="1076"/>
          <ac:spMkLst>
            <pc:docMk/>
            <pc:sldMk cId="847694646" sldId="458"/>
            <ac:spMk id="43" creationId="{D14D29EE-E80D-3279-8722-D300A5E18CF0}"/>
          </ac:spMkLst>
        </pc:spChg>
        <pc:spChg chg="add mod">
          <ac:chgData name="Yiwei WANG (20320875)" userId="S::ssyyw13@nottingham.edu.cn::1e1b685c-5dc4-49c8-9e96-74371ef74b7d" providerId="AD" clId="Web-{CDA942CF-D5CA-AE55-337C-4A31212FE7F5}" dt="2024-05-29T14:49:49.987" v="1699" actId="20577"/>
          <ac:spMkLst>
            <pc:docMk/>
            <pc:sldMk cId="847694646" sldId="458"/>
            <ac:spMk id="46" creationId="{184D385D-4D95-6E24-52E8-1DC6B6F7A4A9}"/>
          </ac:spMkLst>
        </pc:spChg>
        <pc:picChg chg="del">
          <ac:chgData name="Yiwei WANG (20320875)" userId="S::ssyyw13@nottingham.edu.cn::1e1b685c-5dc4-49c8-9e96-74371ef74b7d" providerId="AD" clId="Web-{CDA942CF-D5CA-AE55-337C-4A31212FE7F5}" dt="2024-05-29T13:48:03.048" v="1020"/>
          <ac:picMkLst>
            <pc:docMk/>
            <pc:sldMk cId="847694646" sldId="458"/>
            <ac:picMk id="3" creationId="{C5016A36-04E7-6813-C526-2ACA36EF068C}"/>
          </ac:picMkLst>
        </pc:picChg>
        <pc:picChg chg="del mod">
          <ac:chgData name="Yiwei WANG (20320875)" userId="S::ssyyw13@nottingham.edu.cn::1e1b685c-5dc4-49c8-9e96-74371ef74b7d" providerId="AD" clId="Web-{CDA942CF-D5CA-AE55-337C-4A31212FE7F5}" dt="2024-05-29T12:30:38.680" v="198"/>
          <ac:picMkLst>
            <pc:docMk/>
            <pc:sldMk cId="847694646" sldId="458"/>
            <ac:picMk id="4" creationId="{6C321835-EDB2-414A-55B9-003866357632}"/>
          </ac:picMkLst>
        </pc:picChg>
        <pc:picChg chg="add del mod">
          <ac:chgData name="Yiwei WANG (20320875)" userId="S::ssyyw13@nottingham.edu.cn::1e1b685c-5dc4-49c8-9e96-74371ef74b7d" providerId="AD" clId="Web-{CDA942CF-D5CA-AE55-337C-4A31212FE7F5}" dt="2024-05-29T14:34:24.295" v="1403"/>
          <ac:picMkLst>
            <pc:docMk/>
            <pc:sldMk cId="847694646" sldId="458"/>
            <ac:picMk id="17" creationId="{112C225A-7E51-4FFB-098D-A06087B63739}"/>
          </ac:picMkLst>
        </pc:picChg>
        <pc:picChg chg="add del mod">
          <ac:chgData name="Yiwei WANG (20320875)" userId="S::ssyyw13@nottingham.edu.cn::1e1b685c-5dc4-49c8-9e96-74371ef74b7d" providerId="AD" clId="Web-{CDA942CF-D5CA-AE55-337C-4A31212FE7F5}" dt="2024-05-29T13:36:48.889" v="903"/>
          <ac:picMkLst>
            <pc:docMk/>
            <pc:sldMk cId="847694646" sldId="458"/>
            <ac:picMk id="19" creationId="{E6B3FA20-A2D4-DC64-0EFF-9620C51A37E0}"/>
          </ac:picMkLst>
        </pc:picChg>
        <pc:picChg chg="add mod">
          <ac:chgData name="Yiwei WANG (20320875)" userId="S::ssyyw13@nottingham.edu.cn::1e1b685c-5dc4-49c8-9e96-74371ef74b7d" providerId="AD" clId="Web-{CDA942CF-D5CA-AE55-337C-4A31212FE7F5}" dt="2024-05-29T14:48:04.081" v="1648" actId="1076"/>
          <ac:picMkLst>
            <pc:docMk/>
            <pc:sldMk cId="847694646" sldId="458"/>
            <ac:picMk id="34" creationId="{578F63C4-AD73-A93A-EA7B-30667087939B}"/>
          </ac:picMkLst>
        </pc:picChg>
        <pc:picChg chg="add del mod">
          <ac:chgData name="Yiwei WANG (20320875)" userId="S::ssyyw13@nottingham.edu.cn::1e1b685c-5dc4-49c8-9e96-74371ef74b7d" providerId="AD" clId="Web-{CDA942CF-D5CA-AE55-337C-4A31212FE7F5}" dt="2024-05-29T14:46:35.877" v="1633"/>
          <ac:picMkLst>
            <pc:docMk/>
            <pc:sldMk cId="847694646" sldId="458"/>
            <ac:picMk id="44" creationId="{05E44D00-75B0-605A-7A8E-BCC53DAFE847}"/>
          </ac:picMkLst>
        </pc:picChg>
        <pc:picChg chg="add mod">
          <ac:chgData name="Yiwei WANG (20320875)" userId="S::ssyyw13@nottingham.edu.cn::1e1b685c-5dc4-49c8-9e96-74371ef74b7d" providerId="AD" clId="Web-{CDA942CF-D5CA-AE55-337C-4A31212FE7F5}" dt="2024-05-29T14:49:32.737" v="1694" actId="14100"/>
          <ac:picMkLst>
            <pc:docMk/>
            <pc:sldMk cId="847694646" sldId="458"/>
            <ac:picMk id="45" creationId="{15D93A06-FE8E-2678-1419-C4E6F4300399}"/>
          </ac:picMkLst>
        </pc:picChg>
        <pc:inkChg chg="add del">
          <ac:chgData name="Yiwei WANG (20320875)" userId="S::ssyyw13@nottingham.edu.cn::1e1b685c-5dc4-49c8-9e96-74371ef74b7d" providerId="AD" clId="Web-{CDA942CF-D5CA-AE55-337C-4A31212FE7F5}" dt="2024-05-29T12:18:53.068" v="171"/>
          <ac:inkMkLst>
            <pc:docMk/>
            <pc:sldMk cId="847694646" sldId="458"/>
            <ac:inkMk id="12" creationId="{82F63BAF-8503-352C-9119-E4C3D4675688}"/>
          </ac:inkMkLst>
        </pc:inkChg>
        <pc:cxnChg chg="add del mod">
          <ac:chgData name="Yiwei WANG (20320875)" userId="S::ssyyw13@nottingham.edu.cn::1e1b685c-5dc4-49c8-9e96-74371ef74b7d" providerId="AD" clId="Web-{CDA942CF-D5CA-AE55-337C-4A31212FE7F5}" dt="2024-05-29T12:13:25.113" v="68"/>
          <ac:cxnSpMkLst>
            <pc:docMk/>
            <pc:sldMk cId="847694646" sldId="458"/>
            <ac:cxnSpMk id="7" creationId="{1AD12A03-3789-8AB8-8482-EF1DB262EAD5}"/>
          </ac:cxnSpMkLst>
        </pc:cxnChg>
        <pc:cxnChg chg="add del mod">
          <ac:chgData name="Yiwei WANG (20320875)" userId="S::ssyyw13@nottingham.edu.cn::1e1b685c-5dc4-49c8-9e96-74371ef74b7d" providerId="AD" clId="Web-{CDA942CF-D5CA-AE55-337C-4A31212FE7F5}" dt="2024-05-29T13:38:41.702" v="916"/>
          <ac:cxnSpMkLst>
            <pc:docMk/>
            <pc:sldMk cId="847694646" sldId="458"/>
            <ac:cxnSpMk id="13" creationId="{2F0823C0-2047-2389-5738-7C3CCAB073A4}"/>
          </ac:cxnSpMkLst>
        </pc:cxnChg>
        <pc:cxnChg chg="add del mod">
          <ac:chgData name="Yiwei WANG (20320875)" userId="S::ssyyw13@nottingham.edu.cn::1e1b685c-5dc4-49c8-9e96-74371ef74b7d" providerId="AD" clId="Web-{CDA942CF-D5CA-AE55-337C-4A31212FE7F5}" dt="2024-05-29T13:38:44.014" v="917"/>
          <ac:cxnSpMkLst>
            <pc:docMk/>
            <pc:sldMk cId="847694646" sldId="458"/>
            <ac:cxnSpMk id="14" creationId="{D2F74FA6-8BF3-78FF-4A01-E40F21A559FB}"/>
          </ac:cxnSpMkLst>
        </pc:cxnChg>
        <pc:cxnChg chg="add del mod">
          <ac:chgData name="Yiwei WANG (20320875)" userId="S::ssyyw13@nottingham.edu.cn::1e1b685c-5dc4-49c8-9e96-74371ef74b7d" providerId="AD" clId="Web-{CDA942CF-D5CA-AE55-337C-4A31212FE7F5}" dt="2024-05-29T13:38:23.327" v="913"/>
          <ac:cxnSpMkLst>
            <pc:docMk/>
            <pc:sldMk cId="847694646" sldId="458"/>
            <ac:cxnSpMk id="15" creationId="{A363BCF7-27F8-EBFD-E027-F340E542BDEC}"/>
          </ac:cxnSpMkLst>
        </pc:cxnChg>
        <pc:cxnChg chg="add del mod">
          <ac:chgData name="Yiwei WANG (20320875)" userId="S::ssyyw13@nottingham.edu.cn::1e1b685c-5dc4-49c8-9e96-74371ef74b7d" providerId="AD" clId="Web-{CDA942CF-D5CA-AE55-337C-4A31212FE7F5}" dt="2024-05-29T13:43:10.938" v="985"/>
          <ac:cxnSpMkLst>
            <pc:docMk/>
            <pc:sldMk cId="847694646" sldId="458"/>
            <ac:cxnSpMk id="24" creationId="{3262E720-3EC1-A9BD-04F3-152EB071C0C7}"/>
          </ac:cxnSpMkLst>
        </pc:cxnChg>
        <pc:cxnChg chg="add del mod">
          <ac:chgData name="Yiwei WANG (20320875)" userId="S::ssyyw13@nottingham.edu.cn::1e1b685c-5dc4-49c8-9e96-74371ef74b7d" providerId="AD" clId="Web-{CDA942CF-D5CA-AE55-337C-4A31212FE7F5}" dt="2024-05-29T14:34:58.827" v="1408"/>
          <ac:cxnSpMkLst>
            <pc:docMk/>
            <pc:sldMk cId="847694646" sldId="458"/>
            <ac:cxnSpMk id="25" creationId="{6A5BF1D4-9D22-8FB6-C1C2-F182EB4C91DA}"/>
          </ac:cxnSpMkLst>
        </pc:cxnChg>
        <pc:cxnChg chg="add del">
          <ac:chgData name="Yiwei WANG (20320875)" userId="S::ssyyw13@nottingham.edu.cn::1e1b685c-5dc4-49c8-9e96-74371ef74b7d" providerId="AD" clId="Web-{CDA942CF-D5CA-AE55-337C-4A31212FE7F5}" dt="2024-05-29T14:28:13.825" v="1385"/>
          <ac:cxnSpMkLst>
            <pc:docMk/>
            <pc:sldMk cId="847694646" sldId="458"/>
            <ac:cxnSpMk id="30" creationId="{B80985F9-BFB0-66A9-750C-84E1F3C817EA}"/>
          </ac:cxnSpMkLst>
        </pc:cxnChg>
        <pc:cxnChg chg="add del mod">
          <ac:chgData name="Yiwei WANG (20320875)" userId="S::ssyyw13@nottingham.edu.cn::1e1b685c-5dc4-49c8-9e96-74371ef74b7d" providerId="AD" clId="Web-{CDA942CF-D5CA-AE55-337C-4A31212FE7F5}" dt="2024-05-29T14:35:21.233" v="1414"/>
          <ac:cxnSpMkLst>
            <pc:docMk/>
            <pc:sldMk cId="847694646" sldId="458"/>
            <ac:cxnSpMk id="31" creationId="{78939C26-ECB9-3F65-A9E3-645E894F7ED1}"/>
          </ac:cxnSpMkLst>
        </pc:cxnChg>
        <pc:cxnChg chg="add del mod">
          <ac:chgData name="Yiwei WANG (20320875)" userId="S::ssyyw13@nottingham.edu.cn::1e1b685c-5dc4-49c8-9e96-74371ef74b7d" providerId="AD" clId="Web-{CDA942CF-D5CA-AE55-337C-4A31212FE7F5}" dt="2024-05-29T14:35:01.764" v="1411"/>
          <ac:cxnSpMkLst>
            <pc:docMk/>
            <pc:sldMk cId="847694646" sldId="458"/>
            <ac:cxnSpMk id="32" creationId="{113F979A-5BE8-1643-6740-D58AD9B91553}"/>
          </ac:cxnSpMkLst>
        </pc:cxnChg>
        <pc:cxnChg chg="add mod">
          <ac:chgData name="Yiwei WANG (20320875)" userId="S::ssyyw13@nottingham.edu.cn::1e1b685c-5dc4-49c8-9e96-74371ef74b7d" providerId="AD" clId="Web-{CDA942CF-D5CA-AE55-337C-4A31212FE7F5}" dt="2024-05-29T14:47:57.706" v="1646" actId="14100"/>
          <ac:cxnSpMkLst>
            <pc:docMk/>
            <pc:sldMk cId="847694646" sldId="458"/>
            <ac:cxnSpMk id="37" creationId="{62FF59D2-D5C8-61B3-F491-8BFAA4EC1E27}"/>
          </ac:cxnSpMkLst>
        </pc:cxnChg>
        <pc:cxnChg chg="add mod">
          <ac:chgData name="Yiwei WANG (20320875)" userId="S::ssyyw13@nottingham.edu.cn::1e1b685c-5dc4-49c8-9e96-74371ef74b7d" providerId="AD" clId="Web-{CDA942CF-D5CA-AE55-337C-4A31212FE7F5}" dt="2024-05-29T14:47:03.627" v="1637" actId="1076"/>
          <ac:cxnSpMkLst>
            <pc:docMk/>
            <pc:sldMk cId="847694646" sldId="458"/>
            <ac:cxnSpMk id="41" creationId="{E445B132-EAD3-E956-D04F-F30AB8ABFE35}"/>
          </ac:cxnSpMkLst>
        </pc:cxnChg>
        <pc:cxnChg chg="add mod">
          <ac:chgData name="Yiwei WANG (20320875)" userId="S::ssyyw13@nottingham.edu.cn::1e1b685c-5dc4-49c8-9e96-74371ef74b7d" providerId="AD" clId="Web-{CDA942CF-D5CA-AE55-337C-4A31212FE7F5}" dt="2024-05-29T14:47:27.955" v="1641" actId="14100"/>
          <ac:cxnSpMkLst>
            <pc:docMk/>
            <pc:sldMk cId="847694646" sldId="458"/>
            <ac:cxnSpMk id="42" creationId="{2598603A-3B98-FE0F-56FF-37C725F0CD11}"/>
          </ac:cxnSpMkLst>
        </pc:cxnChg>
        <pc:cxnChg chg="add mod">
          <ac:chgData name="Yiwei WANG (20320875)" userId="S::ssyyw13@nottingham.edu.cn::1e1b685c-5dc4-49c8-9e96-74371ef74b7d" providerId="AD" clId="Web-{CDA942CF-D5CA-AE55-337C-4A31212FE7F5}" dt="2024-05-29T14:50:16.378" v="1704" actId="14100"/>
          <ac:cxnSpMkLst>
            <pc:docMk/>
            <pc:sldMk cId="847694646" sldId="458"/>
            <ac:cxnSpMk id="47" creationId="{7B5741CA-23D8-3104-7DDB-A3AD2960AD6B}"/>
          </ac:cxnSpMkLst>
        </pc:cxnChg>
      </pc:sldChg>
      <pc:sldChg chg="addSp delSp modSp new ord addAnim">
        <pc:chgData name="Yiwei WANG (20320875)" userId="S::ssyyw13@nottingham.edu.cn::1e1b685c-5dc4-49c8-9e96-74371ef74b7d" providerId="AD" clId="Web-{CDA942CF-D5CA-AE55-337C-4A31212FE7F5}" dt="2024-05-29T15:05:40.273" v="2312" actId="1076"/>
        <pc:sldMkLst>
          <pc:docMk/>
          <pc:sldMk cId="3866542173" sldId="461"/>
        </pc:sldMkLst>
        <pc:spChg chg="mod">
          <ac:chgData name="Yiwei WANG (20320875)" userId="S::ssyyw13@nottingham.edu.cn::1e1b685c-5dc4-49c8-9e96-74371ef74b7d" providerId="AD" clId="Web-{CDA942CF-D5CA-AE55-337C-4A31212FE7F5}" dt="2024-05-29T15:05:02.820" v="2301" actId="1076"/>
          <ac:spMkLst>
            <pc:docMk/>
            <pc:sldMk cId="3866542173" sldId="461"/>
            <ac:spMk id="12" creationId="{0FD5AE5C-9277-452A-9BCA-3BF6DD3252F1}"/>
          </ac:spMkLst>
        </pc:spChg>
        <pc:spChg chg="mod">
          <ac:chgData name="Yiwei WANG (20320875)" userId="S::ssyyw13@nottingham.edu.cn::1e1b685c-5dc4-49c8-9e96-74371ef74b7d" providerId="AD" clId="Web-{CDA942CF-D5CA-AE55-337C-4A31212FE7F5}" dt="2024-05-29T15:05:40.273" v="2312" actId="1076"/>
          <ac:spMkLst>
            <pc:docMk/>
            <pc:sldMk cId="3866542173" sldId="461"/>
            <ac:spMk id="13" creationId="{8C819985-BF49-4D4A-81C5-F892915F88B5}"/>
          </ac:spMkLst>
        </pc:spChg>
        <pc:spChg chg="mod">
          <ac:chgData name="Yiwei WANG (20320875)" userId="S::ssyyw13@nottingham.edu.cn::1e1b685c-5dc4-49c8-9e96-74371ef74b7d" providerId="AD" clId="Web-{CDA942CF-D5CA-AE55-337C-4A31212FE7F5}" dt="2024-05-29T15:05:06.132" v="2302" actId="1076"/>
          <ac:spMkLst>
            <pc:docMk/>
            <pc:sldMk cId="3866542173" sldId="461"/>
            <ac:spMk id="14" creationId="{EB647278-CB1D-4D2E-8BED-515D45D1E4AD}"/>
          </ac:spMkLst>
        </pc:spChg>
        <pc:graphicFrameChg chg="add mod ord modGraphic">
          <ac:chgData name="Yiwei WANG (20320875)" userId="S::ssyyw13@nottingham.edu.cn::1e1b685c-5dc4-49c8-9e96-74371ef74b7d" providerId="AD" clId="Web-{CDA942CF-D5CA-AE55-337C-4A31212FE7F5}" dt="2024-05-29T15:04:57.179" v="2299"/>
          <ac:graphicFrameMkLst>
            <pc:docMk/>
            <pc:sldMk cId="3866542173" sldId="461"/>
            <ac:graphicFrameMk id="11" creationId="{7D7D3148-33F4-216B-6534-9B4CA6C1058A}"/>
          </ac:graphicFrameMkLst>
        </pc:graphicFrameChg>
        <pc:picChg chg="add mod">
          <ac:chgData name="Yiwei WANG (20320875)" userId="S::ssyyw13@nottingham.edu.cn::1e1b685c-5dc4-49c8-9e96-74371ef74b7d" providerId="AD" clId="Web-{CDA942CF-D5CA-AE55-337C-4A31212FE7F5}" dt="2024-05-29T15:05:10.913" v="2304" actId="1076"/>
          <ac:picMkLst>
            <pc:docMk/>
            <pc:sldMk cId="3866542173" sldId="461"/>
            <ac:picMk id="3" creationId="{454375FF-15C2-2811-2E96-D0EC41A00A99}"/>
          </ac:picMkLst>
        </pc:picChg>
        <pc:picChg chg="add mod">
          <ac:chgData name="Yiwei WANG (20320875)" userId="S::ssyyw13@nottingham.edu.cn::1e1b685c-5dc4-49c8-9e96-74371ef74b7d" providerId="AD" clId="Web-{CDA942CF-D5CA-AE55-337C-4A31212FE7F5}" dt="2024-05-29T15:05:17.820" v="2308" actId="1076"/>
          <ac:picMkLst>
            <pc:docMk/>
            <pc:sldMk cId="3866542173" sldId="461"/>
            <ac:picMk id="5" creationId="{40755981-9F55-11F0-C1DD-58CEA4BC21E7}"/>
          </ac:picMkLst>
        </pc:picChg>
        <pc:picChg chg="mod">
          <ac:chgData name="Yiwei WANG (20320875)" userId="S::ssyyw13@nottingham.edu.cn::1e1b685c-5dc4-49c8-9e96-74371ef74b7d" providerId="AD" clId="Web-{CDA942CF-D5CA-AE55-337C-4A31212FE7F5}" dt="2024-05-29T15:05:15.242" v="2307" actId="1076"/>
          <ac:picMkLst>
            <pc:docMk/>
            <pc:sldMk cId="3866542173" sldId="461"/>
            <ac:picMk id="8" creationId="{105E2C82-0970-85C0-796E-6070EFDBEA07}"/>
          </ac:picMkLst>
        </pc:picChg>
        <pc:picChg chg="add del mod">
          <ac:chgData name="Yiwei WANG (20320875)" userId="S::ssyyw13@nottingham.edu.cn::1e1b685c-5dc4-49c8-9e96-74371ef74b7d" providerId="AD" clId="Web-{CDA942CF-D5CA-AE55-337C-4A31212FE7F5}" dt="2024-05-29T15:04:07.397" v="2050"/>
          <ac:picMkLst>
            <pc:docMk/>
            <pc:sldMk cId="3866542173" sldId="461"/>
            <ac:picMk id="9" creationId="{413E25CA-38AA-F4FB-7FD0-B3B2E12975A6}"/>
          </ac:picMkLst>
        </pc:picChg>
        <pc:picChg chg="del mod">
          <ac:chgData name="Yiwei WANG (20320875)" userId="S::ssyyw13@nottingham.edu.cn::1e1b685c-5dc4-49c8-9e96-74371ef74b7d" providerId="AD" clId="Web-{CDA942CF-D5CA-AE55-337C-4A31212FE7F5}" dt="2024-05-29T12:45:12.515" v="256"/>
          <ac:picMkLst>
            <pc:docMk/>
            <pc:sldMk cId="3866542173" sldId="461"/>
            <ac:picMk id="10" creationId="{2B8804BA-5F07-9BF1-A568-E46428821BDE}"/>
          </ac:picMkLst>
        </pc:picChg>
        <pc:cxnChg chg="mod">
          <ac:chgData name="Yiwei WANG (20320875)" userId="S::ssyyw13@nottingham.edu.cn::1e1b685c-5dc4-49c8-9e96-74371ef74b7d" providerId="AD" clId="Web-{CDA942CF-D5CA-AE55-337C-4A31212FE7F5}" dt="2024-05-29T15:05:30.945" v="2310" actId="1076"/>
          <ac:cxnSpMkLst>
            <pc:docMk/>
            <pc:sldMk cId="3866542173" sldId="461"/>
            <ac:cxnSpMk id="4" creationId="{8DF5941D-B4AA-184D-CF6E-6CF09DE60A8C}"/>
          </ac:cxnSpMkLst>
        </pc:cxnChg>
        <pc:cxnChg chg="add mod">
          <ac:chgData name="Yiwei WANG (20320875)" userId="S::ssyyw13@nottingham.edu.cn::1e1b685c-5dc4-49c8-9e96-74371ef74b7d" providerId="AD" clId="Web-{CDA942CF-D5CA-AE55-337C-4A31212FE7F5}" dt="2024-05-29T15:05:21.070" v="2309" actId="1076"/>
          <ac:cxnSpMkLst>
            <pc:docMk/>
            <pc:sldMk cId="3866542173" sldId="461"/>
            <ac:cxnSpMk id="6" creationId="{18F4A1B4-2BB2-4F32-CCD2-E2E435958224}"/>
          </ac:cxnSpMkLst>
        </pc:cxnChg>
      </pc:sldChg>
    </pc:docChg>
  </pc:docChgLst>
  <pc:docChgLst>
    <pc:chgData name="Yiwei WANG (20320875)" userId="1e1b685c-5dc4-49c8-9e96-74371ef74b7d" providerId="ADAL" clId="{D0271AB1-8073-40CB-AC17-D928F974D866}"/>
    <pc:docChg chg="undo custSel modSld sldOrd">
      <pc:chgData name="Yiwei WANG (20320875)" userId="1e1b685c-5dc4-49c8-9e96-74371ef74b7d" providerId="ADAL" clId="{D0271AB1-8073-40CB-AC17-D928F974D866}" dt="2024-05-30T00:16:11.114" v="331" actId="1038"/>
      <pc:docMkLst>
        <pc:docMk/>
      </pc:docMkLst>
      <pc:sldChg chg="modNotesTx">
        <pc:chgData name="Yiwei WANG (20320875)" userId="1e1b685c-5dc4-49c8-9e96-74371ef74b7d" providerId="ADAL" clId="{D0271AB1-8073-40CB-AC17-D928F974D866}" dt="2024-05-29T23:05:54.172" v="259"/>
        <pc:sldMkLst>
          <pc:docMk/>
          <pc:sldMk cId="2073501747" sldId="438"/>
        </pc:sldMkLst>
      </pc:sldChg>
      <pc:sldChg chg="addSp delSp modSp mod modNotesTx">
        <pc:chgData name="Yiwei WANG (20320875)" userId="1e1b685c-5dc4-49c8-9e96-74371ef74b7d" providerId="ADAL" clId="{D0271AB1-8073-40CB-AC17-D928F974D866}" dt="2024-05-29T23:11:23.533" v="299"/>
        <pc:sldMkLst>
          <pc:docMk/>
          <pc:sldMk cId="1288467893" sldId="449"/>
        </pc:sldMkLst>
        <pc:spChg chg="mod">
          <ac:chgData name="Yiwei WANG (20320875)" userId="1e1b685c-5dc4-49c8-9e96-74371ef74b7d" providerId="ADAL" clId="{D0271AB1-8073-40CB-AC17-D928F974D866}" dt="2024-05-29T16:15:58.110" v="216" actId="20577"/>
          <ac:spMkLst>
            <pc:docMk/>
            <pc:sldMk cId="1288467893" sldId="449"/>
            <ac:spMk id="6" creationId="{45AE4B95-3DEC-0682-7495-E6F9BB713DAB}"/>
          </ac:spMkLst>
        </pc:spChg>
        <pc:spChg chg="add mod">
          <ac:chgData name="Yiwei WANG (20320875)" userId="1e1b685c-5dc4-49c8-9e96-74371ef74b7d" providerId="ADAL" clId="{D0271AB1-8073-40CB-AC17-D928F974D866}" dt="2024-05-29T11:50:56.269" v="15" actId="208"/>
          <ac:spMkLst>
            <pc:docMk/>
            <pc:sldMk cId="1288467893" sldId="449"/>
            <ac:spMk id="13" creationId="{0318BB5D-1C2E-02A9-50AF-67966A39C2AD}"/>
          </ac:spMkLst>
        </pc:spChg>
        <pc:spChg chg="add mod">
          <ac:chgData name="Yiwei WANG (20320875)" userId="1e1b685c-5dc4-49c8-9e96-74371ef74b7d" providerId="ADAL" clId="{D0271AB1-8073-40CB-AC17-D928F974D866}" dt="2024-05-29T11:51:23.627" v="41" actId="1076"/>
          <ac:spMkLst>
            <pc:docMk/>
            <pc:sldMk cId="1288467893" sldId="449"/>
            <ac:spMk id="14" creationId="{7F834546-09CD-7798-A3B4-1E7923B9DC6A}"/>
          </ac:spMkLst>
        </pc:spChg>
        <pc:spChg chg="add mod">
          <ac:chgData name="Yiwei WANG (20320875)" userId="1e1b685c-5dc4-49c8-9e96-74371ef74b7d" providerId="ADAL" clId="{D0271AB1-8073-40CB-AC17-D928F974D866}" dt="2024-05-29T11:52:21.350" v="47" actId="208"/>
          <ac:spMkLst>
            <pc:docMk/>
            <pc:sldMk cId="1288467893" sldId="449"/>
            <ac:spMk id="19" creationId="{3853D0EF-B260-1EBE-E2C9-930F8AA8170E}"/>
          </ac:spMkLst>
        </pc:spChg>
        <pc:spChg chg="add mod">
          <ac:chgData name="Yiwei WANG (20320875)" userId="1e1b685c-5dc4-49c8-9e96-74371ef74b7d" providerId="ADAL" clId="{D0271AB1-8073-40CB-AC17-D928F974D866}" dt="2024-05-29T11:52:44.392" v="51" actId="14100"/>
          <ac:spMkLst>
            <pc:docMk/>
            <pc:sldMk cId="1288467893" sldId="449"/>
            <ac:spMk id="20" creationId="{971D741B-FFDA-642F-C5F0-3960F97FB1CF}"/>
          </ac:spMkLst>
        </pc:spChg>
        <pc:spChg chg="add mod">
          <ac:chgData name="Yiwei WANG (20320875)" userId="1e1b685c-5dc4-49c8-9e96-74371ef74b7d" providerId="ADAL" clId="{D0271AB1-8073-40CB-AC17-D928F974D866}" dt="2024-05-29T11:53:13.975" v="60" actId="1076"/>
          <ac:spMkLst>
            <pc:docMk/>
            <pc:sldMk cId="1288467893" sldId="449"/>
            <ac:spMk id="21" creationId="{A48025CA-1DA9-B9C2-7E62-9156C8103BB3}"/>
          </ac:spMkLst>
        </pc:spChg>
        <pc:spChg chg="add mod">
          <ac:chgData name="Yiwei WANG (20320875)" userId="1e1b685c-5dc4-49c8-9e96-74371ef74b7d" providerId="ADAL" clId="{D0271AB1-8073-40CB-AC17-D928F974D866}" dt="2024-05-29T11:54:51.671" v="73" actId="14100"/>
          <ac:spMkLst>
            <pc:docMk/>
            <pc:sldMk cId="1288467893" sldId="449"/>
            <ac:spMk id="27" creationId="{86C147F9-D4FF-83CF-E60F-F7E2EFD74D10}"/>
          </ac:spMkLst>
        </pc:spChg>
        <pc:spChg chg="add mod">
          <ac:chgData name="Yiwei WANG (20320875)" userId="1e1b685c-5dc4-49c8-9e96-74371ef74b7d" providerId="ADAL" clId="{D0271AB1-8073-40CB-AC17-D928F974D866}" dt="2024-05-29T11:55:21.569" v="78" actId="208"/>
          <ac:spMkLst>
            <pc:docMk/>
            <pc:sldMk cId="1288467893" sldId="449"/>
            <ac:spMk id="28" creationId="{CE6D3098-EC18-C674-F944-0B7346336886}"/>
          </ac:spMkLst>
        </pc:spChg>
        <pc:spChg chg="add mod">
          <ac:chgData name="Yiwei WANG (20320875)" userId="1e1b685c-5dc4-49c8-9e96-74371ef74b7d" providerId="ADAL" clId="{D0271AB1-8073-40CB-AC17-D928F974D866}" dt="2024-05-29T11:56:52.155" v="144" actId="1076"/>
          <ac:spMkLst>
            <pc:docMk/>
            <pc:sldMk cId="1288467893" sldId="449"/>
            <ac:spMk id="30" creationId="{504BC8DB-EC3A-B320-AE6C-EB02A92388F0}"/>
          </ac:spMkLst>
        </pc:spChg>
        <pc:spChg chg="add mod">
          <ac:chgData name="Yiwei WANG (20320875)" userId="1e1b685c-5dc4-49c8-9e96-74371ef74b7d" providerId="ADAL" clId="{D0271AB1-8073-40CB-AC17-D928F974D866}" dt="2024-05-29T11:59:43.040" v="167" actId="1076"/>
          <ac:spMkLst>
            <pc:docMk/>
            <pc:sldMk cId="1288467893" sldId="449"/>
            <ac:spMk id="44" creationId="{4D9DD06D-EF0B-8891-76F0-B77F90C0547A}"/>
          </ac:spMkLst>
        </pc:spChg>
        <pc:picChg chg="del">
          <ac:chgData name="Yiwei WANG (20320875)" userId="1e1b685c-5dc4-49c8-9e96-74371ef74b7d" providerId="ADAL" clId="{D0271AB1-8073-40CB-AC17-D928F974D866}" dt="2024-05-29T11:49:04.949" v="0" actId="478"/>
          <ac:picMkLst>
            <pc:docMk/>
            <pc:sldMk cId="1288467893" sldId="449"/>
            <ac:picMk id="18" creationId="{90787002-F4A1-97C8-DAFE-119A383D5900}"/>
          </ac:picMkLst>
        </pc:picChg>
        <pc:cxnChg chg="del">
          <ac:chgData name="Yiwei WANG (20320875)" userId="1e1b685c-5dc4-49c8-9e96-74371ef74b7d" providerId="ADAL" clId="{D0271AB1-8073-40CB-AC17-D928F974D866}" dt="2024-05-29T11:50:33.511" v="12" actId="478"/>
          <ac:cxnSpMkLst>
            <pc:docMk/>
            <pc:sldMk cId="1288467893" sldId="449"/>
            <ac:cxnSpMk id="7" creationId="{8DB04616-4293-C89C-2BB2-CDF25D579D66}"/>
          </ac:cxnSpMkLst>
        </pc:cxnChg>
        <pc:cxnChg chg="del">
          <ac:chgData name="Yiwei WANG (20320875)" userId="1e1b685c-5dc4-49c8-9e96-74371ef74b7d" providerId="ADAL" clId="{D0271AB1-8073-40CB-AC17-D928F974D866}" dt="2024-05-29T11:50:32.850" v="11" actId="478"/>
          <ac:cxnSpMkLst>
            <pc:docMk/>
            <pc:sldMk cId="1288467893" sldId="449"/>
            <ac:cxnSpMk id="8" creationId="{95F327FA-601B-FB0F-3D80-350074BAF228}"/>
          </ac:cxnSpMkLst>
        </pc:cxnChg>
        <pc:cxnChg chg="del">
          <ac:chgData name="Yiwei WANG (20320875)" userId="1e1b685c-5dc4-49c8-9e96-74371ef74b7d" providerId="ADAL" clId="{D0271AB1-8073-40CB-AC17-D928F974D866}" dt="2024-05-29T11:50:31.966" v="10" actId="478"/>
          <ac:cxnSpMkLst>
            <pc:docMk/>
            <pc:sldMk cId="1288467893" sldId="449"/>
            <ac:cxnSpMk id="9" creationId="{796BDA4E-D7A0-1B4C-DC97-19E25D88BD4A}"/>
          </ac:cxnSpMkLst>
        </pc:cxnChg>
        <pc:cxnChg chg="del">
          <ac:chgData name="Yiwei WANG (20320875)" userId="1e1b685c-5dc4-49c8-9e96-74371ef74b7d" providerId="ADAL" clId="{D0271AB1-8073-40CB-AC17-D928F974D866}" dt="2024-05-29T11:50:31.271" v="9" actId="478"/>
          <ac:cxnSpMkLst>
            <pc:docMk/>
            <pc:sldMk cId="1288467893" sldId="449"/>
            <ac:cxnSpMk id="11" creationId="{866B3EA6-99E1-6A11-0E50-4DCA836343D0}"/>
          </ac:cxnSpMkLst>
        </pc:cxnChg>
        <pc:cxnChg chg="add mod">
          <ac:chgData name="Yiwei WANG (20320875)" userId="1e1b685c-5dc4-49c8-9e96-74371ef74b7d" providerId="ADAL" clId="{D0271AB1-8073-40CB-AC17-D928F974D866}" dt="2024-05-29T16:16:04.179" v="217" actId="14100"/>
          <ac:cxnSpMkLst>
            <pc:docMk/>
            <pc:sldMk cId="1288467893" sldId="449"/>
            <ac:cxnSpMk id="12" creationId="{727609B5-0C93-19E7-0753-75B2E1B21EB0}"/>
          </ac:cxnSpMkLst>
        </pc:cxnChg>
        <pc:cxnChg chg="del">
          <ac:chgData name="Yiwei WANG (20320875)" userId="1e1b685c-5dc4-49c8-9e96-74371ef74b7d" providerId="ADAL" clId="{D0271AB1-8073-40CB-AC17-D928F974D866}" dt="2024-05-29T11:50:30.360" v="8" actId="478"/>
          <ac:cxnSpMkLst>
            <pc:docMk/>
            <pc:sldMk cId="1288467893" sldId="449"/>
            <ac:cxnSpMk id="16" creationId="{3E5D505C-0499-3B03-D1F6-CD65D77CC0CB}"/>
          </ac:cxnSpMkLst>
        </pc:cxnChg>
        <pc:cxnChg chg="add mod">
          <ac:chgData name="Yiwei WANG (20320875)" userId="1e1b685c-5dc4-49c8-9e96-74371ef74b7d" providerId="ADAL" clId="{D0271AB1-8073-40CB-AC17-D928F974D866}" dt="2024-05-29T11:51:44.115" v="44" actId="1582"/>
          <ac:cxnSpMkLst>
            <pc:docMk/>
            <pc:sldMk cId="1288467893" sldId="449"/>
            <ac:cxnSpMk id="17" creationId="{C33EDCB8-ED75-AFCB-6A52-78223570F0B0}"/>
          </ac:cxnSpMkLst>
        </pc:cxnChg>
        <pc:cxnChg chg="add mod">
          <ac:chgData name="Yiwei WANG (20320875)" userId="1e1b685c-5dc4-49c8-9e96-74371ef74b7d" providerId="ADAL" clId="{D0271AB1-8073-40CB-AC17-D928F974D866}" dt="2024-05-29T11:53:39.439" v="63" actId="1582"/>
          <ac:cxnSpMkLst>
            <pc:docMk/>
            <pc:sldMk cId="1288467893" sldId="449"/>
            <ac:cxnSpMk id="23" creationId="{65F5C5A0-2683-88F3-B47D-3DF6501A5E88}"/>
          </ac:cxnSpMkLst>
        </pc:cxnChg>
        <pc:cxnChg chg="add mod">
          <ac:chgData name="Yiwei WANG (20320875)" userId="1e1b685c-5dc4-49c8-9e96-74371ef74b7d" providerId="ADAL" clId="{D0271AB1-8073-40CB-AC17-D928F974D866}" dt="2024-05-29T11:54:10.018" v="67" actId="1582"/>
          <ac:cxnSpMkLst>
            <pc:docMk/>
            <pc:sldMk cId="1288467893" sldId="449"/>
            <ac:cxnSpMk id="25" creationId="{3601CA7B-B852-858C-DF85-A6392A1EC851}"/>
          </ac:cxnSpMkLst>
        </pc:cxnChg>
        <pc:cxnChg chg="del">
          <ac:chgData name="Yiwei WANG (20320875)" userId="1e1b685c-5dc4-49c8-9e96-74371ef74b7d" providerId="ADAL" clId="{D0271AB1-8073-40CB-AC17-D928F974D866}" dt="2024-05-29T11:50:29.095" v="7" actId="478"/>
          <ac:cxnSpMkLst>
            <pc:docMk/>
            <pc:sldMk cId="1288467893" sldId="449"/>
            <ac:cxnSpMk id="29" creationId="{4C5584EB-EFB8-5066-AC23-D851754CE97E}"/>
          </ac:cxnSpMkLst>
        </pc:cxnChg>
        <pc:cxnChg chg="del">
          <ac:chgData name="Yiwei WANG (20320875)" userId="1e1b685c-5dc4-49c8-9e96-74371ef74b7d" providerId="ADAL" clId="{D0271AB1-8073-40CB-AC17-D928F974D866}" dt="2024-05-29T11:50:28.339" v="6" actId="478"/>
          <ac:cxnSpMkLst>
            <pc:docMk/>
            <pc:sldMk cId="1288467893" sldId="449"/>
            <ac:cxnSpMk id="31" creationId="{501DA221-C09C-801C-BF80-9FB08B91753C}"/>
          </ac:cxnSpMkLst>
        </pc:cxnChg>
        <pc:cxnChg chg="del">
          <ac:chgData name="Yiwei WANG (20320875)" userId="1e1b685c-5dc4-49c8-9e96-74371ef74b7d" providerId="ADAL" clId="{D0271AB1-8073-40CB-AC17-D928F974D866}" dt="2024-05-29T11:50:27.111" v="5" actId="478"/>
          <ac:cxnSpMkLst>
            <pc:docMk/>
            <pc:sldMk cId="1288467893" sldId="449"/>
            <ac:cxnSpMk id="32" creationId="{4192B1F2-AC84-4B2C-74E6-47E89EFCDE8E}"/>
          </ac:cxnSpMkLst>
        </pc:cxnChg>
        <pc:cxnChg chg="add del mod">
          <ac:chgData name="Yiwei WANG (20320875)" userId="1e1b685c-5dc4-49c8-9e96-74371ef74b7d" providerId="ADAL" clId="{D0271AB1-8073-40CB-AC17-D928F974D866}" dt="2024-05-29T11:57:26.933" v="152" actId="478"/>
          <ac:cxnSpMkLst>
            <pc:docMk/>
            <pc:sldMk cId="1288467893" sldId="449"/>
            <ac:cxnSpMk id="34" creationId="{59B85A2D-76DC-D562-1DA6-84FF717A0792}"/>
          </ac:cxnSpMkLst>
        </pc:cxnChg>
        <pc:cxnChg chg="add del mod">
          <ac:chgData name="Yiwei WANG (20320875)" userId="1e1b685c-5dc4-49c8-9e96-74371ef74b7d" providerId="ADAL" clId="{D0271AB1-8073-40CB-AC17-D928F974D866}" dt="2024-05-29T11:56:57.894" v="146" actId="478"/>
          <ac:cxnSpMkLst>
            <pc:docMk/>
            <pc:sldMk cId="1288467893" sldId="449"/>
            <ac:cxnSpMk id="37" creationId="{62373235-E952-2093-B81E-41E56A1B4AE4}"/>
          </ac:cxnSpMkLst>
        </pc:cxnChg>
        <pc:cxnChg chg="add mod">
          <ac:chgData name="Yiwei WANG (20320875)" userId="1e1b685c-5dc4-49c8-9e96-74371ef74b7d" providerId="ADAL" clId="{D0271AB1-8073-40CB-AC17-D928F974D866}" dt="2024-05-29T11:57:17.316" v="149" actId="1582"/>
          <ac:cxnSpMkLst>
            <pc:docMk/>
            <pc:sldMk cId="1288467893" sldId="449"/>
            <ac:cxnSpMk id="39" creationId="{8A915DD7-97F4-0940-A340-B9D3F54E590B}"/>
          </ac:cxnSpMkLst>
        </pc:cxnChg>
        <pc:cxnChg chg="add mod">
          <ac:chgData name="Yiwei WANG (20320875)" userId="1e1b685c-5dc4-49c8-9e96-74371ef74b7d" providerId="ADAL" clId="{D0271AB1-8073-40CB-AC17-D928F974D866}" dt="2024-05-29T11:57:50.211" v="157" actId="1582"/>
          <ac:cxnSpMkLst>
            <pc:docMk/>
            <pc:sldMk cId="1288467893" sldId="449"/>
            <ac:cxnSpMk id="42" creationId="{A24947B3-8855-C09E-F942-7A112B996BA7}"/>
          </ac:cxnSpMkLst>
        </pc:cxnChg>
      </pc:sldChg>
      <pc:sldChg chg="modSp mod">
        <pc:chgData name="Yiwei WANG (20320875)" userId="1e1b685c-5dc4-49c8-9e96-74371ef74b7d" providerId="ADAL" clId="{D0271AB1-8073-40CB-AC17-D928F974D866}" dt="2024-05-30T00:16:11.114" v="331" actId="1038"/>
        <pc:sldMkLst>
          <pc:docMk/>
          <pc:sldMk cId="1516973860" sldId="450"/>
        </pc:sldMkLst>
        <pc:spChg chg="mod">
          <ac:chgData name="Yiwei WANG (20320875)" userId="1e1b685c-5dc4-49c8-9e96-74371ef74b7d" providerId="ADAL" clId="{D0271AB1-8073-40CB-AC17-D928F974D866}" dt="2024-05-30T00:16:03.972" v="324" actId="1038"/>
          <ac:spMkLst>
            <pc:docMk/>
            <pc:sldMk cId="1516973860" sldId="450"/>
            <ac:spMk id="3" creationId="{068B6410-7DB1-9AC4-6457-D48B0567C611}"/>
          </ac:spMkLst>
        </pc:spChg>
        <pc:spChg chg="mod">
          <ac:chgData name="Yiwei WANG (20320875)" userId="1e1b685c-5dc4-49c8-9e96-74371ef74b7d" providerId="ADAL" clId="{D0271AB1-8073-40CB-AC17-D928F974D866}" dt="2024-05-30T00:16:11.114" v="331" actId="1038"/>
          <ac:spMkLst>
            <pc:docMk/>
            <pc:sldMk cId="1516973860" sldId="450"/>
            <ac:spMk id="8" creationId="{02AB4BE3-B2E6-1689-1114-EB0C67A4ADE9}"/>
          </ac:spMkLst>
        </pc:spChg>
        <pc:spChg chg="mod">
          <ac:chgData name="Yiwei WANG (20320875)" userId="1e1b685c-5dc4-49c8-9e96-74371ef74b7d" providerId="ADAL" clId="{D0271AB1-8073-40CB-AC17-D928F974D866}" dt="2024-05-30T00:15:59.756" v="310" actId="20577"/>
          <ac:spMkLst>
            <pc:docMk/>
            <pc:sldMk cId="1516973860" sldId="450"/>
            <ac:spMk id="17" creationId="{050848EC-05C5-5FD3-6F7F-CB7BD07E3B36}"/>
          </ac:spMkLst>
        </pc:spChg>
      </pc:sldChg>
      <pc:sldChg chg="modAnim modNotesTx">
        <pc:chgData name="Yiwei WANG (20320875)" userId="1e1b685c-5dc4-49c8-9e96-74371ef74b7d" providerId="ADAL" clId="{D0271AB1-8073-40CB-AC17-D928F974D866}" dt="2024-05-29T23:01:43.579" v="225"/>
        <pc:sldMkLst>
          <pc:docMk/>
          <pc:sldMk cId="1847194073" sldId="457"/>
        </pc:sldMkLst>
      </pc:sldChg>
      <pc:sldChg chg="modSp mod ord modNotesTx">
        <pc:chgData name="Yiwei WANG (20320875)" userId="1e1b685c-5dc4-49c8-9e96-74371ef74b7d" providerId="ADAL" clId="{D0271AB1-8073-40CB-AC17-D928F974D866}" dt="2024-05-29T23:09:32.649" v="298" actId="20577"/>
        <pc:sldMkLst>
          <pc:docMk/>
          <pc:sldMk cId="847694646" sldId="458"/>
        </pc:sldMkLst>
        <pc:spChg chg="mod">
          <ac:chgData name="Yiwei WANG (20320875)" userId="1e1b685c-5dc4-49c8-9e96-74371ef74b7d" providerId="ADAL" clId="{D0271AB1-8073-40CB-AC17-D928F974D866}" dt="2024-05-29T16:01:34.637" v="196" actId="20577"/>
          <ac:spMkLst>
            <pc:docMk/>
            <pc:sldMk cId="847694646" sldId="458"/>
            <ac:spMk id="36" creationId="{C18DB40B-1BD9-7B4E-3181-B7D3C5EE54DE}"/>
          </ac:spMkLst>
        </pc:spChg>
        <pc:spChg chg="mod">
          <ac:chgData name="Yiwei WANG (20320875)" userId="1e1b685c-5dc4-49c8-9e96-74371ef74b7d" providerId="ADAL" clId="{D0271AB1-8073-40CB-AC17-D928F974D866}" dt="2024-05-29T23:04:44.774" v="257" actId="20577"/>
          <ac:spMkLst>
            <pc:docMk/>
            <pc:sldMk cId="847694646" sldId="458"/>
            <ac:spMk id="43" creationId="{D14D29EE-E80D-3279-8722-D300A5E18CF0}"/>
          </ac:spMkLst>
        </pc:spChg>
        <pc:cxnChg chg="mod">
          <ac:chgData name="Yiwei WANG (20320875)" userId="1e1b685c-5dc4-49c8-9e96-74371ef74b7d" providerId="ADAL" clId="{D0271AB1-8073-40CB-AC17-D928F974D866}" dt="2024-05-29T23:04:23.663" v="245" actId="20577"/>
          <ac:cxnSpMkLst>
            <pc:docMk/>
            <pc:sldMk cId="847694646" sldId="458"/>
            <ac:cxnSpMk id="47" creationId="{7B5741CA-23D8-3104-7DDB-A3AD2960AD6B}"/>
          </ac:cxnSpMkLst>
        </pc:cxnChg>
      </pc:sldChg>
      <pc:sldChg chg="modAnim">
        <pc:chgData name="Yiwei WANG (20320875)" userId="1e1b685c-5dc4-49c8-9e96-74371ef74b7d" providerId="ADAL" clId="{D0271AB1-8073-40CB-AC17-D928F974D866}" dt="2024-05-29T16:04:01.758" v="200"/>
        <pc:sldMkLst>
          <pc:docMk/>
          <pc:sldMk cId="3866542173" sldId="4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70D5619-B7D8-3197-F39E-0202FA94C4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0875F6A-5484-10E9-43AF-561A20AA96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0CE7CF-97B6-4DF8-952E-153BEB22DF05}" type="datetimeFigureOut">
              <a:rPr lang="zh-CN" altLang="en-US" smtClean="0"/>
              <a:t>2024/8/27</a:t>
            </a:fld>
            <a:endParaRPr lang="zh-CN" altLang="en-US"/>
          </a:p>
        </p:txBody>
      </p:sp>
      <p:sp>
        <p:nvSpPr>
          <p:cNvPr id="4" name="页脚占位符 3">
            <a:extLst>
              <a:ext uri="{FF2B5EF4-FFF2-40B4-BE49-F238E27FC236}">
                <a16:creationId xmlns:a16="http://schemas.microsoft.com/office/drawing/2014/main" id="{56A5A3D0-8710-447D-99C3-5F7B97E775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46790E2-CAA4-F6DC-B856-9E0905B326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DF8AE2-0C8A-4D2F-9FCC-708F526F76E4}" type="slidenum">
              <a:rPr lang="zh-CN" altLang="en-US" smtClean="0"/>
              <a:t>‹#›</a:t>
            </a:fld>
            <a:endParaRPr lang="zh-CN" altLang="en-US"/>
          </a:p>
        </p:txBody>
      </p:sp>
    </p:spTree>
    <p:extLst>
      <p:ext uri="{BB962C8B-B14F-4D97-AF65-F5344CB8AC3E}">
        <p14:creationId xmlns:p14="http://schemas.microsoft.com/office/powerpoint/2010/main" val="131756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C0D2C-9097-48B2-AD6D-C7BCCBD0C18D}" type="datetimeFigureOut">
              <a:rPr lang="en-MY" smtClean="0"/>
              <a:t>27/8/2024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EE522B-8345-4AE6-9B66-0F5B20682012}" type="slidenum">
              <a:rPr lang="en-MY" smtClean="0"/>
              <a:t>‹#›</a:t>
            </a:fld>
            <a:endParaRPr lang="en-MY"/>
          </a:p>
        </p:txBody>
      </p:sp>
    </p:spTree>
    <p:extLst>
      <p:ext uri="{BB962C8B-B14F-4D97-AF65-F5344CB8AC3E}">
        <p14:creationId xmlns:p14="http://schemas.microsoft.com/office/powerpoint/2010/main" val="9703168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BEE522B-8345-4AE6-9B66-0F5B20682012}" type="slidenum">
              <a:rPr lang="en-MY" smtClean="0"/>
              <a:t>1</a:t>
            </a:fld>
            <a:endParaRPr lang="en-MY"/>
          </a:p>
        </p:txBody>
      </p:sp>
    </p:spTree>
    <p:extLst>
      <p:ext uri="{BB962C8B-B14F-4D97-AF65-F5344CB8AC3E}">
        <p14:creationId xmlns:p14="http://schemas.microsoft.com/office/powerpoint/2010/main" val="3125354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The first source of error is that the 3D printed heat sink model was damaged. After simulating the damaged heat sink, it was found that the damage only caused 0.01 decrease in FOM. Which account for 1.1% percentage of error.</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The second reason is that many simplifications were made to the model of the heat sink during simulation. For example, the chamfer of the heat sink was not considered. Additionally the surface of the 3D printed heat sink is rougher than the metal surface manufactured by traditional CNC, increasing the value of h. Thus, the higher FOM.</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a:effectLst/>
                <a:latin typeface="等线" panose="02010600030101010101" pitchFamily="2" charset="-122"/>
                <a:cs typeface="Times New Roman" panose="02020603050405020304" pitchFamily="18" charset="0"/>
              </a:rPr>
              <a:t>The fourth reason is that in the real experiment the heat loss exist. Not all the heat generated by heat source transfer to the heat sink. This also lead to a huge difference when calculating the R1 and R5.</a:t>
            </a:r>
            <a:endParaRPr lang="en-US"/>
          </a:p>
        </p:txBody>
      </p:sp>
      <p:sp>
        <p:nvSpPr>
          <p:cNvPr id="4" name="Slide Number Placeholder 3"/>
          <p:cNvSpPr>
            <a:spLocks noGrp="1"/>
          </p:cNvSpPr>
          <p:nvPr>
            <p:ph type="sldNum" sz="quarter" idx="5"/>
          </p:nvPr>
        </p:nvSpPr>
        <p:spPr/>
        <p:txBody>
          <a:bodyPr/>
          <a:lstStyle/>
          <a:p>
            <a:fld id="{0BEE522B-8345-4AE6-9B66-0F5B20682012}" type="slidenum">
              <a:rPr lang="en-MY" smtClean="0"/>
              <a:t>10</a:t>
            </a:fld>
            <a:endParaRPr lang="en-MY"/>
          </a:p>
        </p:txBody>
      </p:sp>
    </p:spTree>
    <p:extLst>
      <p:ext uri="{BB962C8B-B14F-4D97-AF65-F5344CB8AC3E}">
        <p14:creationId xmlns:p14="http://schemas.microsoft.com/office/powerpoint/2010/main" val="1492231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team AERO Pro Max, we embarked on the creation    of a bionic heat sink featuring conical pins adorned   with honeycomb perforations      and raised branches arranged in a honeycomb pattern, aimed at enhancing the aesthetic appeal of the heat sink.  Through meticulous simulation using ANSYS Fluent, we analyzed the airflow velocity and temperature distribution of our design. The resulting average temperatures under 1 and 5 m/s airflow conditions were determined to be 307.917 K and 303.601 K, respectively, with a mass of 0.2823 Kg. Notably, our final (FOM) was calculated to be 0.92264 To ensure suitability for binder jet additive manufacturing, we strictly adhered to aspect-ratio guidelines, the 60-degree rule, and minimal feature size </a:t>
            </a:r>
            <a:r>
              <a:rPr lang="en-US" err="1"/>
              <a:t>requirements，to</a:t>
            </a:r>
            <a:r>
              <a:rPr lang="en-US"/>
              <a:t> make the designed heat sink suitable for fabrication by binder jet additive manufacturing. Comparing the experimental data with the theoretical data, the experimental data obtained a better FOM value of 1.19, which is a good result. Finally, the innovative , more efficient heat sink can be 3d printed</a:t>
            </a:r>
            <a:endParaRPr lang="en-GB"/>
          </a:p>
        </p:txBody>
      </p:sp>
      <p:sp>
        <p:nvSpPr>
          <p:cNvPr id="4" name="Slide Number Placeholder 3"/>
          <p:cNvSpPr>
            <a:spLocks noGrp="1"/>
          </p:cNvSpPr>
          <p:nvPr>
            <p:ph type="sldNum" sz="quarter" idx="5"/>
          </p:nvPr>
        </p:nvSpPr>
        <p:spPr/>
        <p:txBody>
          <a:bodyPr/>
          <a:lstStyle/>
          <a:p>
            <a:fld id="{0BEE522B-8345-4AE6-9B66-0F5B20682012}" type="slidenum">
              <a:rPr lang="en-MY" smtClean="0"/>
              <a:t>11</a:t>
            </a:fld>
            <a:endParaRPr lang="en-MY"/>
          </a:p>
        </p:txBody>
      </p:sp>
    </p:spTree>
    <p:extLst>
      <p:ext uri="{BB962C8B-B14F-4D97-AF65-F5344CB8AC3E}">
        <p14:creationId xmlns:p14="http://schemas.microsoft.com/office/powerpoint/2010/main" val="2130697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a:solidFill>
                  <a:schemeClr val="tx1">
                    <a:lumMod val="65000"/>
                    <a:lumOff val="35000"/>
                  </a:schemeClr>
                </a:solidFill>
                <a:latin typeface="+mn-lt"/>
                <a:ea typeface="等线 Light"/>
              </a:rPr>
              <a:t>2023-24 ASME/K-16 and IEEE/EPS</a:t>
            </a:r>
            <a:r>
              <a:rPr lang="en-US" altLang="zh-CN" sz="1200" b="1">
                <a:solidFill>
                  <a:schemeClr val="accent5">
                    <a:lumMod val="75000"/>
                  </a:schemeClr>
                </a:solidFill>
                <a:latin typeface="+mn-lt"/>
                <a:ea typeface="等线 Light"/>
              </a:rPr>
              <a:t>  Heat Sink Design Challenge</a:t>
            </a:r>
          </a:p>
          <a:p>
            <a:r>
              <a:rPr lang="en-US"/>
              <a:t>In the end, We would like to thank the supervisor, sponsors and organizers.</a:t>
            </a:r>
            <a:endParaRPr lang="en-GB"/>
          </a:p>
        </p:txBody>
      </p:sp>
      <p:sp>
        <p:nvSpPr>
          <p:cNvPr id="4" name="Slide Number Placeholder 3"/>
          <p:cNvSpPr>
            <a:spLocks noGrp="1"/>
          </p:cNvSpPr>
          <p:nvPr>
            <p:ph type="sldNum" sz="quarter" idx="5"/>
          </p:nvPr>
        </p:nvSpPr>
        <p:spPr/>
        <p:txBody>
          <a:bodyPr/>
          <a:lstStyle/>
          <a:p>
            <a:fld id="{0BEE522B-8345-4AE6-9B66-0F5B20682012}" type="slidenum">
              <a:rPr lang="en-MY" smtClean="0"/>
              <a:t>12</a:t>
            </a:fld>
            <a:endParaRPr lang="en-MY"/>
          </a:p>
        </p:txBody>
      </p:sp>
    </p:spTree>
    <p:extLst>
      <p:ext uri="{BB962C8B-B14F-4D97-AF65-F5344CB8AC3E}">
        <p14:creationId xmlns:p14="http://schemas.microsoft.com/office/powerpoint/2010/main" val="310404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BEE522B-8345-4AE6-9B66-0F5B20682012}" type="slidenum">
              <a:rPr lang="en-MY" smtClean="0"/>
              <a:t>2</a:t>
            </a:fld>
            <a:endParaRPr lang="en-MY"/>
          </a:p>
        </p:txBody>
      </p:sp>
    </p:spTree>
    <p:extLst>
      <p:ext uri="{BB962C8B-B14F-4D97-AF65-F5344CB8AC3E}">
        <p14:creationId xmlns:p14="http://schemas.microsoft.com/office/powerpoint/2010/main" val="73227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5000"/>
              </a:lnSpc>
              <a:spcAft>
                <a:spcPts val="800"/>
              </a:spcAft>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In today's presentation, I will explore an optimized design based on a traditional pin structure which is more efficient during conventional types such as pin, fin, and crystal.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Aft>
                <a:spcPts val="800"/>
              </a:spcAft>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According to the fundamental principles of heat transfer, the efficiency of a heat sink is directly influenced by conduction and convection efficiencies. Among these, the conduction efficiency is closely associated with the cross-sectional area of the heat sink, while the convection efficiency is impacted by the air flow velocity and the contact area between the air and the heat sink according to the equation.</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Aft>
                <a:spcPts val="800"/>
              </a:spcAft>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To create a heat sink with superior performance, it is imperative to strike a balance between thermal conduction and convection. In our pursuit, we considered various unconventional designs, such as implementing a </a:t>
            </a:r>
            <a:r>
              <a:rPr lang="en-US" altLang="zh-CN" sz="18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trigonal</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cone structure to increase the contact area. However, although this design expands the contact area, it also significantly raises wind resistance and diminishes the average air flow velocity.</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Aft>
                <a:spcPts val="800"/>
              </a:spcAft>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To address this challenge, we introduced a circular </a:t>
            </a:r>
            <a:r>
              <a:rPr lang="en-US" altLang="zh-CN" sz="18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truncated</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cone as a pin of the heat sink. Combining it with the principles of heat transfer, we recognized that the temperature difference would gradually decrease with the height of the pin. Consequently, we </a:t>
            </a:r>
            <a:r>
              <a:rPr lang="en-US" altLang="zh-CN" sz="18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devised</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 circular </a:t>
            </a:r>
            <a:r>
              <a:rPr lang="en-US" altLang="zh-CN" sz="18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truncated</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cone with a progressively decreasing diameter from bottom to top, enabling more efficient space utilization while maintaining high heat transfer efficiency.</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fld id="{0BEE522B-8345-4AE6-9B66-0F5B20682012}" type="slidenum">
              <a:rPr lang="en-MY" smtClean="0"/>
              <a:t>3</a:t>
            </a:fld>
            <a:endParaRPr lang="en-MY"/>
          </a:p>
        </p:txBody>
      </p:sp>
    </p:spTree>
    <p:extLst>
      <p:ext uri="{BB962C8B-B14F-4D97-AF65-F5344CB8AC3E}">
        <p14:creationId xmlns:p14="http://schemas.microsoft.com/office/powerpoint/2010/main" val="3776526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5000"/>
              </a:lnSpc>
              <a:spcAft>
                <a:spcPts val="800"/>
              </a:spcAft>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Regarding the arrangement of the pin structure, we drew inspiration from the bionic design of honeycombs found in nature. Employing the concept of </a:t>
            </a:r>
            <a:r>
              <a:rPr lang="en-US" altLang="zh-CN" sz="18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fractal</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design, we skillfully integrated several hexagonal features into the heat sink design, including hexagonal holes and arrangement. This design enhances the turbulent intensity of the heat sink, increasing the contact area between the air and the heat sink to improve convection efficiency. Furthermore, we observed that the uniform distribution of pins hinders the flow at the back of the heat sink. To address this issue, we strategically staggered the pins and replaced some of them with regular hexagonal pins to enhance the air flow velocity.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Aft>
                <a:spcPts val="800"/>
              </a:spcAft>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Additionally, we observed that the air flow velocity is higher on both sides of the heat sink. To </a:t>
            </a:r>
            <a:r>
              <a:rPr lang="en-US" altLang="zh-CN" sz="18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capitalize</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on this phenomenon, we </a:t>
            </a:r>
            <a:r>
              <a:rPr lang="en-US" altLang="zh-CN" sz="18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incorporated</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dendritic</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structures on both sides of the heat sink, resembling branches found in nature. These </a:t>
            </a:r>
            <a:r>
              <a:rPr lang="en-US" altLang="zh-CN" sz="18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dendritic</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structures guide the air and enhance overall heat dissipation.</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Aft>
                <a:spcPts val="800"/>
              </a:spcAft>
            </a:pP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Through this series of optimized designs, we successfully developed a heat sink with </a:t>
            </a:r>
            <a:r>
              <a:rPr lang="en-US" altLang="zh-CN" sz="18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exceptional</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performance and a </a:t>
            </a:r>
            <a:r>
              <a:rPr lang="en-US" altLang="zh-CN" sz="18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rational</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structure. </a:t>
            </a:r>
          </a:p>
          <a:p>
            <a:pPr algn="just">
              <a:lnSpc>
                <a:spcPct val="115000"/>
              </a:lnSpc>
              <a:spcAft>
                <a:spcPts val="800"/>
              </a:spcAft>
            </a:pPr>
            <a:r>
              <a:rPr lang="en-US" altLang="zh-CN" sz="1800" kern="100" err="1">
                <a:effectLst/>
                <a:latin typeface="等线" panose="02010600030101010101" pitchFamily="2" charset="-122"/>
                <a:ea typeface="等线" panose="02010600030101010101" pitchFamily="2" charset="-122"/>
                <a:cs typeface="Times New Roman" panose="02020603050405020304" pitchFamily="18" charset="0"/>
              </a:rPr>
              <a:t>Junyuan</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Jiang will introduce the simulation part.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5"/>
          </p:nvPr>
        </p:nvSpPr>
        <p:spPr/>
        <p:txBody>
          <a:bodyPr/>
          <a:lstStyle/>
          <a:p>
            <a:fld id="{0BEE522B-8345-4AE6-9B66-0F5B20682012}" type="slidenum">
              <a:rPr lang="en-MY" smtClean="0"/>
              <a:t>4</a:t>
            </a:fld>
            <a:endParaRPr lang="en-MY"/>
          </a:p>
        </p:txBody>
      </p:sp>
    </p:spTree>
    <p:extLst>
      <p:ext uri="{BB962C8B-B14F-4D97-AF65-F5344CB8AC3E}">
        <p14:creationId xmlns:p14="http://schemas.microsoft.com/office/powerpoint/2010/main" val="118998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等线" panose="02010600030101010101" pitchFamily="2" charset="-122"/>
                <a:cs typeface="Times New Roman" panose="02020603050405020304" pitchFamily="18" charset="0"/>
              </a:rPr>
              <a:t>Next, I will introduce the Set-up of the Fluent simulation. The size of the mesh of the fluid domain is 10mm and it of the heat sink is 1 mm. The inlet velocity is 1meter per second and  5 meter per second. The boundary condition of the outlet is ambient pressure outlet. The material used for heat sink is 316L steel. </a:t>
            </a:r>
            <a:endParaRPr lang="zh-CN" altLang="en-US"/>
          </a:p>
        </p:txBody>
      </p:sp>
      <p:sp>
        <p:nvSpPr>
          <p:cNvPr id="4" name="灯片编号占位符 3"/>
          <p:cNvSpPr>
            <a:spLocks noGrp="1"/>
          </p:cNvSpPr>
          <p:nvPr>
            <p:ph type="sldNum" sz="quarter" idx="5"/>
          </p:nvPr>
        </p:nvSpPr>
        <p:spPr/>
        <p:txBody>
          <a:bodyPr/>
          <a:lstStyle/>
          <a:p>
            <a:fld id="{0BEE522B-8345-4AE6-9B66-0F5B20682012}" type="slidenum">
              <a:rPr lang="en-MY" smtClean="0"/>
              <a:t>5</a:t>
            </a:fld>
            <a:endParaRPr lang="en-MY"/>
          </a:p>
        </p:txBody>
      </p:sp>
    </p:spTree>
    <p:extLst>
      <p:ext uri="{BB962C8B-B14F-4D97-AF65-F5344CB8AC3E}">
        <p14:creationId xmlns:p14="http://schemas.microsoft.com/office/powerpoint/2010/main" val="103924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effectLst/>
                <a:latin typeface="等线" panose="02010600030101010101" pitchFamily="2" charset="-122"/>
                <a:cs typeface="Times New Roman" panose="02020603050405020304" pitchFamily="18" charset="0"/>
              </a:rPr>
              <a:t>From the simulated results, the contour of temperature, flow velocity and pressure distribution can be predicted. Therefore, the Figure of merit FOM can be calculated. Next, welcome Yiwei to introduce the manufacturing part.</a:t>
            </a:r>
            <a:endParaRPr lang="zh-CN" altLang="en-US"/>
          </a:p>
        </p:txBody>
      </p:sp>
      <p:sp>
        <p:nvSpPr>
          <p:cNvPr id="4" name="灯片编号占位符 3"/>
          <p:cNvSpPr>
            <a:spLocks noGrp="1"/>
          </p:cNvSpPr>
          <p:nvPr>
            <p:ph type="sldNum" sz="quarter" idx="5"/>
          </p:nvPr>
        </p:nvSpPr>
        <p:spPr/>
        <p:txBody>
          <a:bodyPr/>
          <a:lstStyle/>
          <a:p>
            <a:fld id="{0BEE522B-8345-4AE6-9B66-0F5B20682012}" type="slidenum">
              <a:rPr lang="en-MY" smtClean="0"/>
              <a:t>6</a:t>
            </a:fld>
            <a:endParaRPr lang="en-MY"/>
          </a:p>
        </p:txBody>
      </p:sp>
    </p:spTree>
    <p:extLst>
      <p:ext uri="{BB962C8B-B14F-4D97-AF65-F5344CB8AC3E}">
        <p14:creationId xmlns:p14="http://schemas.microsoft.com/office/powerpoint/2010/main" val="1823413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a:effectLst/>
                <a:latin typeface="Arial" panose="020B0604020202020204" pitchFamily="34" charset="0"/>
                <a:ea typeface="黑体" panose="02010609060101010101" pitchFamily="49" charset="-122"/>
                <a:cs typeface="Times New Roman" panose="02020603050405020304" pitchFamily="18" charset="0"/>
              </a:rPr>
              <a:t>As shown in the graph, several design features such as dense arrangement of hexagonal prisms and conical pins, holes of different shapes and dendritic structure were adopted in our heat sink structure. These design features made the structure virtually impossible to be manufactured through conventional manufacturing methods. The additive manufacturing technique that we used is Binder jetting metal, which have the advantages of high speed, superior print quality and high resolution.</a:t>
            </a:r>
            <a:endParaRPr lang="zh-CN" altLang="en-US"/>
          </a:p>
        </p:txBody>
      </p:sp>
      <p:sp>
        <p:nvSpPr>
          <p:cNvPr id="4" name="灯片编号占位符 3"/>
          <p:cNvSpPr>
            <a:spLocks noGrp="1"/>
          </p:cNvSpPr>
          <p:nvPr>
            <p:ph type="sldNum" sz="quarter" idx="5"/>
          </p:nvPr>
        </p:nvSpPr>
        <p:spPr/>
        <p:txBody>
          <a:bodyPr/>
          <a:lstStyle/>
          <a:p>
            <a:fld id="{0BEE522B-8345-4AE6-9B66-0F5B20682012}" type="slidenum">
              <a:rPr lang="en-MY" smtClean="0"/>
              <a:t>7</a:t>
            </a:fld>
            <a:endParaRPr lang="en-MY"/>
          </a:p>
        </p:txBody>
      </p:sp>
    </p:spTree>
    <p:extLst>
      <p:ext uri="{BB962C8B-B14F-4D97-AF65-F5344CB8AC3E}">
        <p14:creationId xmlns:p14="http://schemas.microsoft.com/office/powerpoint/2010/main" val="356909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a:effectLst/>
                <a:latin typeface="Arial" panose="020B0604020202020204" pitchFamily="34" charset="0"/>
                <a:ea typeface="黑体" panose="02010609060101010101" pitchFamily="49" charset="-122"/>
                <a:cs typeface="Times New Roman" panose="02020603050405020304" pitchFamily="18" charset="0"/>
              </a:rPr>
              <a:t>However, the design of heat sink was limited by several manufacturing constraints. Several changes were made to ensure the successful printing of the heat sink. Firstly, the top and basal diameter of the conical pins and hexagonal prisms were increased, and the height of the hexagonal prisms were reduced to ensure that the aspect ratio was smaller than 6.7. The modified equivalent diameter of the conical pins and hexagonal prisms were 5.555mm and 2.728mm respectively. After modification, the aspect ratio of both is 6.69. Secondly, the model was rebuilt to ensure all the features size are greater than 1mm. Thirdly, the overhand angle of the dendritic structure was changed to larger than 60 degrees to horizontal direction. Fourthly, the corners at acute angles were chamfered to greater than 0.5mm. The last change is to replace the original hexagonal holes at the bottom of the conical pins with an ellipse to make it easier to clean and to increase the heat transfer efficiency. </a:t>
            </a:r>
            <a:endParaRPr lang="zh-CN" altLang="zh-CN" sz="1800" kern="100">
              <a:effectLst/>
              <a:latin typeface="Arial" panose="020B0604020202020204" pitchFamily="34" charset="0"/>
              <a:ea typeface="黑体" panose="02010609060101010101" pitchFamily="49" charset="-122"/>
              <a:cs typeface="Times New Roman" panose="02020603050405020304" pitchFamily="18" charset="0"/>
            </a:endParaRPr>
          </a:p>
          <a:p>
            <a:endParaRPr lang="en-GB"/>
          </a:p>
        </p:txBody>
      </p:sp>
      <p:sp>
        <p:nvSpPr>
          <p:cNvPr id="4" name="Slide Number Placeholder 3"/>
          <p:cNvSpPr>
            <a:spLocks noGrp="1"/>
          </p:cNvSpPr>
          <p:nvPr>
            <p:ph type="sldNum" sz="quarter" idx="5"/>
          </p:nvPr>
        </p:nvSpPr>
        <p:spPr/>
        <p:txBody>
          <a:bodyPr/>
          <a:lstStyle/>
          <a:p>
            <a:fld id="{0BEE522B-8345-4AE6-9B66-0F5B20682012}" type="slidenum">
              <a:rPr lang="en-MY" smtClean="0"/>
              <a:t>8</a:t>
            </a:fld>
            <a:endParaRPr lang="en-MY"/>
          </a:p>
        </p:txBody>
      </p:sp>
    </p:spTree>
    <p:extLst>
      <p:ext uri="{BB962C8B-B14F-4D97-AF65-F5344CB8AC3E}">
        <p14:creationId xmlns:p14="http://schemas.microsoft.com/office/powerpoint/2010/main" val="2281675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等线" panose="02010600030101010101" pitchFamily="2" charset="-122"/>
                <a:cs typeface="Times New Roman" panose="02020603050405020304" pitchFamily="18" charset="0"/>
              </a:rPr>
              <a:t>Hi, nice to see you again. Now The performance of the printed part is measured and recorded in the table. The temperature at the center of the bottom surface of the heat sink is measured under the conditions of 5m/s and 1m/s. The FOM obtained by the experiment is 1.19, which is much better than the simulated result. While the simulated result is 0.92. The error is 22.7%. I will explain the large error now.</a:t>
            </a:r>
            <a:endParaRPr lang="zh-CN" altLang="en-US"/>
          </a:p>
        </p:txBody>
      </p:sp>
      <p:sp>
        <p:nvSpPr>
          <p:cNvPr id="4" name="灯片编号占位符 3"/>
          <p:cNvSpPr>
            <a:spLocks noGrp="1"/>
          </p:cNvSpPr>
          <p:nvPr>
            <p:ph type="sldNum" sz="quarter" idx="5"/>
          </p:nvPr>
        </p:nvSpPr>
        <p:spPr/>
        <p:txBody>
          <a:bodyPr/>
          <a:lstStyle/>
          <a:p>
            <a:fld id="{0BEE522B-8345-4AE6-9B66-0F5B20682012}" type="slidenum">
              <a:rPr lang="en-MY" smtClean="0"/>
              <a:t>9</a:t>
            </a:fld>
            <a:endParaRPr lang="en-MY"/>
          </a:p>
        </p:txBody>
      </p:sp>
    </p:spTree>
    <p:extLst>
      <p:ext uri="{BB962C8B-B14F-4D97-AF65-F5344CB8AC3E}">
        <p14:creationId xmlns:p14="http://schemas.microsoft.com/office/powerpoint/2010/main" val="86824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2.xml"/><Relationship Id="rId5" Type="http://schemas.openxmlformats.org/officeDocument/2006/relationships/tags" Target="../tags/tag5.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C93983-5F4F-4C85-A448-B727E774647C}" type="slidenum">
              <a:rPr lang="en-GB" smtClean="0"/>
              <a:t>‹#›</a:t>
            </a:fld>
            <a:endParaRPr lang="en-GB"/>
          </a:p>
        </p:txBody>
      </p:sp>
    </p:spTree>
    <p:extLst>
      <p:ext uri="{BB962C8B-B14F-4D97-AF65-F5344CB8AC3E}">
        <p14:creationId xmlns:p14="http://schemas.microsoft.com/office/powerpoint/2010/main" val="2151151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C93983-5F4F-4C85-A448-B727E774647C}" type="slidenum">
              <a:rPr lang="en-GB" smtClean="0"/>
              <a:t>‹#›</a:t>
            </a:fld>
            <a:endParaRPr lang="en-GB"/>
          </a:p>
        </p:txBody>
      </p:sp>
    </p:spTree>
    <p:extLst>
      <p:ext uri="{BB962C8B-B14F-4D97-AF65-F5344CB8AC3E}">
        <p14:creationId xmlns:p14="http://schemas.microsoft.com/office/powerpoint/2010/main" val="3899975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C93983-5F4F-4C85-A448-B727E774647C}" type="slidenum">
              <a:rPr lang="en-GB" smtClean="0"/>
              <a:t>‹#›</a:t>
            </a:fld>
            <a:endParaRPr lang="en-GB"/>
          </a:p>
        </p:txBody>
      </p:sp>
    </p:spTree>
    <p:extLst>
      <p:ext uri="{BB962C8B-B14F-4D97-AF65-F5344CB8AC3E}">
        <p14:creationId xmlns:p14="http://schemas.microsoft.com/office/powerpoint/2010/main" val="1817104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7" name="Rectangle 6"/>
          <p:cNvSpPr/>
          <p:nvPr/>
        </p:nvSpPr>
        <p:spPr>
          <a:xfrm flipH="1">
            <a:off x="0" y="-1"/>
            <a:ext cx="12192000" cy="6858001"/>
          </a:xfrm>
          <a:prstGeom prst="rect">
            <a:avLst/>
          </a:prstGeom>
          <a:blipFill>
            <a:blip r:embed="rId2"/>
            <a:srcRect/>
            <a:stretch>
              <a:fillRect t="-45" b="-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0" y="-2"/>
            <a:ext cx="12192000" cy="6858001"/>
          </a:xfrm>
          <a:prstGeom prst="rect">
            <a:avLst/>
          </a:prstGeom>
          <a:gradFill flip="none" rotWithShape="1">
            <a:gsLst>
              <a:gs pos="50000">
                <a:srgbClr val="0E6394">
                  <a:alpha val="45000"/>
                </a:srgbClr>
              </a:gs>
              <a:gs pos="17000">
                <a:schemeClr val="tx2">
                  <a:alpha val="45000"/>
                </a:schemeClr>
              </a:gs>
              <a:gs pos="100000">
                <a:schemeClr val="accent2">
                  <a:alpha val="4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3416300" y="1742900"/>
            <a:ext cx="5359400" cy="2387600"/>
          </a:xfrm>
        </p:spPr>
        <p:txBody>
          <a:bodyPr anchor="ctr">
            <a:normAutofit/>
          </a:bodyPr>
          <a:lstStyle>
            <a:lvl1pPr algn="ctr">
              <a:lnSpc>
                <a:spcPct val="100000"/>
              </a:lnSpc>
              <a:defRPr sz="5400" b="1">
                <a:solidFill>
                  <a:schemeClr val="bg1"/>
                </a:solidFill>
              </a:defRPr>
            </a:lvl1pPr>
          </a:lstStyle>
          <a:p>
            <a:r>
              <a:rPr lang="en-US"/>
              <a:t>Click to edit Master title style</a:t>
            </a:r>
            <a:endParaRPr lang="en-GB"/>
          </a:p>
        </p:txBody>
      </p:sp>
      <p:sp>
        <p:nvSpPr>
          <p:cNvPr id="6" name="Text Placeholder 5"/>
          <p:cNvSpPr>
            <a:spLocks noGrp="1"/>
          </p:cNvSpPr>
          <p:nvPr>
            <p:ph type="body" sz="quarter" idx="10" hasCustomPrompt="1"/>
          </p:nvPr>
        </p:nvSpPr>
        <p:spPr>
          <a:xfrm>
            <a:off x="3416398" y="4161277"/>
            <a:ext cx="5359207" cy="1079795"/>
          </a:xfrm>
          <a:prstGeom prst="rect">
            <a:avLst/>
          </a:prstGeom>
        </p:spPr>
        <p:txBody>
          <a:bodyPr anchor="ctr">
            <a:normAutofit/>
          </a:bodyPr>
          <a:lstStyle>
            <a:lvl1pPr marL="0" indent="0" algn="ctr">
              <a:buNone/>
              <a:defRPr sz="2800" b="1" baseline="0">
                <a:solidFill>
                  <a:schemeClr val="bg1"/>
                </a:solidFill>
                <a:latin typeface="+mj-lt"/>
              </a:defRPr>
            </a:lvl1pPr>
          </a:lstStyle>
          <a:p>
            <a:pPr lvl="0"/>
            <a:r>
              <a:rPr lang="en-GB"/>
              <a:t>Insert Text</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2793879" cy="1030941"/>
          </a:xfrm>
          <a:prstGeom prst="rect">
            <a:avLst/>
          </a:prstGeom>
        </p:spPr>
      </p:pic>
      <p:sp>
        <p:nvSpPr>
          <p:cNvPr id="8" name="Rectangle 7"/>
          <p:cNvSpPr/>
          <p:nvPr/>
        </p:nvSpPr>
        <p:spPr>
          <a:xfrm>
            <a:off x="3396000" y="729000"/>
            <a:ext cx="5400000" cy="5400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b="1">
              <a:latin typeface="+mj-lt"/>
            </a:endParaRPr>
          </a:p>
        </p:txBody>
      </p:sp>
    </p:spTree>
    <p:extLst>
      <p:ext uri="{BB962C8B-B14F-4D97-AF65-F5344CB8AC3E}">
        <p14:creationId xmlns:p14="http://schemas.microsoft.com/office/powerpoint/2010/main" val="42105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Joint Client Slide">
    <p:spTree>
      <p:nvGrpSpPr>
        <p:cNvPr id="1" name=""/>
        <p:cNvGrpSpPr/>
        <p:nvPr/>
      </p:nvGrpSpPr>
      <p:grpSpPr>
        <a:xfrm>
          <a:off x="0" y="0"/>
          <a:ext cx="0" cy="0"/>
          <a:chOff x="0" y="0"/>
          <a:chExt cx="0" cy="0"/>
        </a:xfrm>
      </p:grpSpPr>
      <p:sp>
        <p:nvSpPr>
          <p:cNvPr id="7" name="Rectangle 6"/>
          <p:cNvSpPr/>
          <p:nvPr/>
        </p:nvSpPr>
        <p:spPr>
          <a:xfrm flipH="1">
            <a:off x="0" y="-1"/>
            <a:ext cx="12192000" cy="6858001"/>
          </a:xfrm>
          <a:prstGeom prst="rect">
            <a:avLst/>
          </a:prstGeom>
          <a:blipFill>
            <a:blip r:embed="rId2"/>
            <a:srcRect/>
            <a:stretch>
              <a:fillRect t="-45" b="-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p:cNvSpPr/>
          <p:nvPr/>
        </p:nvSpPr>
        <p:spPr>
          <a:xfrm>
            <a:off x="0" y="0"/>
            <a:ext cx="12192000" cy="6858000"/>
          </a:xfrm>
          <a:prstGeom prst="rect">
            <a:avLst/>
          </a:prstGeom>
          <a:gradFill flip="none" rotWithShape="1">
            <a:gsLst>
              <a:gs pos="50000">
                <a:srgbClr val="0E6394">
                  <a:alpha val="45000"/>
                </a:srgbClr>
              </a:gs>
              <a:gs pos="17000">
                <a:schemeClr val="tx2">
                  <a:alpha val="45000"/>
                </a:schemeClr>
              </a:gs>
              <a:gs pos="100000">
                <a:schemeClr val="accent2">
                  <a:alpha val="4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p:nvPr>
        </p:nvSpPr>
        <p:spPr>
          <a:xfrm>
            <a:off x="3396000" y="1742900"/>
            <a:ext cx="5400000" cy="2387600"/>
          </a:xfrm>
        </p:spPr>
        <p:txBody>
          <a:bodyPr anchor="ctr">
            <a:normAutofit/>
          </a:bodyPr>
          <a:lstStyle>
            <a:lvl1pPr algn="ctr">
              <a:lnSpc>
                <a:spcPct val="100000"/>
              </a:lnSpc>
              <a:defRPr sz="5400" b="1">
                <a:solidFill>
                  <a:schemeClr val="bg1"/>
                </a:solidFill>
              </a:defRPr>
            </a:lvl1pPr>
          </a:lstStyle>
          <a:p>
            <a:r>
              <a:rPr lang="en-US"/>
              <a:t>Click to edit Master title style</a:t>
            </a:r>
            <a:endParaRPr lang="en-GB"/>
          </a:p>
        </p:txBody>
      </p:sp>
      <p:sp>
        <p:nvSpPr>
          <p:cNvPr id="6" name="Text Placeholder 5"/>
          <p:cNvSpPr>
            <a:spLocks noGrp="1"/>
          </p:cNvSpPr>
          <p:nvPr>
            <p:ph type="body" sz="quarter" idx="10" hasCustomPrompt="1"/>
          </p:nvPr>
        </p:nvSpPr>
        <p:spPr>
          <a:xfrm>
            <a:off x="3396100" y="4161277"/>
            <a:ext cx="5399803" cy="1079795"/>
          </a:xfrm>
          <a:prstGeom prst="rect">
            <a:avLst/>
          </a:prstGeom>
        </p:spPr>
        <p:txBody>
          <a:bodyPr anchor="ctr">
            <a:normAutofit/>
          </a:bodyPr>
          <a:lstStyle>
            <a:lvl1pPr marL="0" indent="0" algn="ctr">
              <a:buNone/>
              <a:defRPr sz="2800" b="1" baseline="0">
                <a:solidFill>
                  <a:schemeClr val="bg1"/>
                </a:solidFill>
                <a:latin typeface="+mj-lt"/>
              </a:defRPr>
            </a:lvl1pPr>
          </a:lstStyle>
          <a:p>
            <a:pPr lvl="0"/>
            <a:r>
              <a:rPr lang="en-GB"/>
              <a:t>Insert Text</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2793879" cy="1030941"/>
          </a:xfrm>
          <a:prstGeom prst="rect">
            <a:avLst/>
          </a:prstGeom>
        </p:spPr>
      </p:pic>
      <p:sp>
        <p:nvSpPr>
          <p:cNvPr id="10" name="Rectangle 9"/>
          <p:cNvSpPr/>
          <p:nvPr/>
        </p:nvSpPr>
        <p:spPr>
          <a:xfrm>
            <a:off x="3396000" y="729000"/>
            <a:ext cx="5400000" cy="5400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b="1">
              <a:latin typeface="+mj-lt"/>
            </a:endParaRPr>
          </a:p>
        </p:txBody>
      </p:sp>
    </p:spTree>
    <p:extLst>
      <p:ext uri="{BB962C8B-B14F-4D97-AF65-F5344CB8AC3E}">
        <p14:creationId xmlns:p14="http://schemas.microsoft.com/office/powerpoint/2010/main" val="279351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gradFill flip="none" rotWithShape="1">
            <a:gsLst>
              <a:gs pos="37000">
                <a:schemeClr val="accent4"/>
              </a:gs>
              <a:gs pos="7000">
                <a:schemeClr val="accent4"/>
              </a:gs>
              <a:gs pos="63000">
                <a:schemeClr val="accent2"/>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Rectangle 9"/>
          <p:cNvSpPr/>
          <p:nvPr/>
        </p:nvSpPr>
        <p:spPr>
          <a:xfrm flipH="1">
            <a:off x="1" y="0"/>
            <a:ext cx="12190412" cy="6858000"/>
          </a:xfrm>
          <a:prstGeom prst="rect">
            <a:avLst/>
          </a:prstGeom>
          <a:blipFill dpi="0" rotWithShape="1">
            <a:blip r:embed="rId2">
              <a:alphaModFix amt="40000"/>
            </a:blip>
            <a:srcRect/>
            <a:stretch>
              <a:fillRect l="-20940" t="-1372" b="-22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a:latin typeface="+mj-lt"/>
            </a:endParaRPr>
          </a:p>
        </p:txBody>
      </p:sp>
      <p:sp>
        <p:nvSpPr>
          <p:cNvPr id="2" name="Title 1"/>
          <p:cNvSpPr>
            <a:spLocks noGrp="1"/>
          </p:cNvSpPr>
          <p:nvPr>
            <p:ph type="ctrTitle"/>
          </p:nvPr>
        </p:nvSpPr>
        <p:spPr>
          <a:xfrm>
            <a:off x="4471877" y="2409650"/>
            <a:ext cx="7262923" cy="2387600"/>
          </a:xfrm>
        </p:spPr>
        <p:txBody>
          <a:bodyPr anchor="ctr">
            <a:noAutofit/>
          </a:bodyPr>
          <a:lstStyle>
            <a:lvl1pPr algn="r">
              <a:lnSpc>
                <a:spcPct val="100000"/>
              </a:lnSpc>
              <a:defRPr sz="8000" b="1">
                <a:solidFill>
                  <a:schemeClr val="bg1"/>
                </a:solidFill>
              </a:defRPr>
            </a:lvl1pPr>
          </a:lstStyle>
          <a:p>
            <a:r>
              <a:rPr lang="en-US"/>
              <a:t>Click to edit Master title style</a:t>
            </a:r>
            <a:endParaRPr lang="en-GB"/>
          </a:p>
        </p:txBody>
      </p:sp>
      <p:sp>
        <p:nvSpPr>
          <p:cNvPr id="6" name="Text Placeholder 5"/>
          <p:cNvSpPr>
            <a:spLocks noGrp="1"/>
          </p:cNvSpPr>
          <p:nvPr>
            <p:ph type="body" sz="quarter" idx="10" hasCustomPrompt="1"/>
          </p:nvPr>
        </p:nvSpPr>
        <p:spPr>
          <a:xfrm>
            <a:off x="209551" y="5562602"/>
            <a:ext cx="11525096" cy="947797"/>
          </a:xfrm>
          <a:prstGeom prst="rect">
            <a:avLst/>
          </a:prstGeom>
        </p:spPr>
        <p:txBody>
          <a:bodyPr anchor="ctr">
            <a:normAutofit/>
          </a:bodyPr>
          <a:lstStyle>
            <a:lvl1pPr marL="0" indent="0" algn="r">
              <a:buNone/>
              <a:defRPr sz="3600" b="0" baseline="0">
                <a:solidFill>
                  <a:schemeClr val="bg1"/>
                </a:solidFill>
                <a:latin typeface="+mn-lt"/>
              </a:defRPr>
            </a:lvl1pPr>
          </a:lstStyle>
          <a:p>
            <a:pPr lvl="0"/>
            <a:r>
              <a:rPr lang="en-GB"/>
              <a:t>Insert Text</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
            <a:ext cx="2793879" cy="1030941"/>
          </a:xfrm>
          <a:prstGeom prst="rect">
            <a:avLst/>
          </a:prstGeom>
        </p:spPr>
      </p:pic>
    </p:spTree>
    <p:extLst>
      <p:ext uri="{BB962C8B-B14F-4D97-AF65-F5344CB8AC3E}">
        <p14:creationId xmlns:p14="http://schemas.microsoft.com/office/powerpoint/2010/main" val="297679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nimating TItle Bar">
    <p:spTree>
      <p:nvGrpSpPr>
        <p:cNvPr id="1" name=""/>
        <p:cNvGrpSpPr/>
        <p:nvPr/>
      </p:nvGrpSpPr>
      <p:grpSpPr>
        <a:xfrm>
          <a:off x="0" y="0"/>
          <a:ext cx="0" cy="0"/>
          <a:chOff x="0" y="0"/>
          <a:chExt cx="0" cy="0"/>
        </a:xfrm>
      </p:grpSpPr>
      <p:sp>
        <p:nvSpPr>
          <p:cNvPr id="7" name="Rectangle 6"/>
          <p:cNvSpPr/>
          <p:nvPr/>
        </p:nvSpPr>
        <p:spPr>
          <a:xfrm flipH="1" flipV="1">
            <a:off x="2005009" y="-2"/>
            <a:ext cx="10185395" cy="896472"/>
          </a:xfrm>
          <a:prstGeom prst="rect">
            <a:avLst/>
          </a:prstGeom>
          <a:gradFill flip="none" rotWithShape="1">
            <a:gsLst>
              <a:gs pos="50000">
                <a:srgbClr val="0E6394"/>
              </a:gs>
              <a:gs pos="17000">
                <a:schemeClr val="bg2"/>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2005012" y="98986"/>
            <a:ext cx="10185400" cy="698501"/>
          </a:xfrm>
        </p:spPr>
        <p:txBody>
          <a:bodyPr>
            <a:normAutofit/>
          </a:bodyPr>
          <a:lstStyle>
            <a:lvl1pPr>
              <a:defRPr sz="2400" b="1">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223762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extLst>
    <p:ext uri="{DCECCB84-F9BA-43D5-87BE-67443E8EF086}">
      <p15:sldGuideLst xmlns:p15="http://schemas.microsoft.com/office/powerpoint/2012/main">
        <p15:guide id="2" pos="7" userDrawn="1">
          <p15:clr>
            <a:srgbClr val="FBAE40"/>
          </p15:clr>
        </p15:guide>
        <p15:guide id="3" pos="753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on-Animating TItle Bar">
    <p:spTree>
      <p:nvGrpSpPr>
        <p:cNvPr id="1" name=""/>
        <p:cNvGrpSpPr/>
        <p:nvPr/>
      </p:nvGrpSpPr>
      <p:grpSpPr>
        <a:xfrm>
          <a:off x="0" y="0"/>
          <a:ext cx="0" cy="0"/>
          <a:chOff x="0" y="0"/>
          <a:chExt cx="0" cy="0"/>
        </a:xfrm>
      </p:grpSpPr>
      <p:sp>
        <p:nvSpPr>
          <p:cNvPr id="7" name="Rectangle 6"/>
          <p:cNvSpPr/>
          <p:nvPr/>
        </p:nvSpPr>
        <p:spPr>
          <a:xfrm flipH="1" flipV="1">
            <a:off x="2005011" y="-1"/>
            <a:ext cx="10185395" cy="896471"/>
          </a:xfrm>
          <a:prstGeom prst="rect">
            <a:avLst/>
          </a:prstGeom>
          <a:gradFill flip="none" rotWithShape="1">
            <a:gsLst>
              <a:gs pos="50000">
                <a:srgbClr val="0E6394"/>
              </a:gs>
              <a:gs pos="17000">
                <a:schemeClr val="bg2"/>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p:nvPr>
        </p:nvSpPr>
        <p:spPr>
          <a:xfrm>
            <a:off x="2005012" y="98986"/>
            <a:ext cx="10185400" cy="698501"/>
          </a:xfrm>
        </p:spPr>
        <p:txBody>
          <a:bodyPr>
            <a:normAutofit/>
          </a:bodyPr>
          <a:lstStyle>
            <a:lvl1pPr>
              <a:defRPr sz="2400" b="1">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52023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53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 Beacons of Excellence">
    <p:spTree>
      <p:nvGrpSpPr>
        <p:cNvPr id="1" name=""/>
        <p:cNvGrpSpPr/>
        <p:nvPr/>
      </p:nvGrpSpPr>
      <p:grpSpPr>
        <a:xfrm>
          <a:off x="0" y="0"/>
          <a:ext cx="0" cy="0"/>
          <a:chOff x="0" y="0"/>
          <a:chExt cx="0" cy="0"/>
        </a:xfrm>
      </p:grpSpPr>
      <p:sp>
        <p:nvSpPr>
          <p:cNvPr id="7" name="Rectangle 6"/>
          <p:cNvSpPr/>
          <p:nvPr/>
        </p:nvSpPr>
        <p:spPr>
          <a:xfrm flipH="1" flipV="1">
            <a:off x="0" y="-1"/>
            <a:ext cx="12192000" cy="6857999"/>
          </a:xfrm>
          <a:prstGeom prst="rect">
            <a:avLst/>
          </a:prstGeom>
          <a:gradFill flip="none" rotWithShape="1">
            <a:gsLst>
              <a:gs pos="50000">
                <a:srgbClr val="0E6394"/>
              </a:gs>
              <a:gs pos="17000">
                <a:srgbClr val="009BBD"/>
              </a:gs>
              <a:gs pos="100000">
                <a:srgbClr val="1B2A6B"/>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40838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02E080-DEFD-44D4-809F-76B0183895F8}"/>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BF79800B-F6F6-43A3-9EBD-0BAA925DFC9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092F97A-7899-4449-A9A7-968AF4DFDF69}"/>
              </a:ext>
            </a:extLst>
          </p:cNvPr>
          <p:cNvSpPr>
            <a:spLocks noGrp="1"/>
          </p:cNvSpPr>
          <p:nvPr>
            <p:ph type="sldNum" sz="quarter" idx="12"/>
          </p:nvPr>
        </p:nvSpPr>
        <p:spPr/>
        <p:txBody>
          <a:bodyPr/>
          <a:lstStyle/>
          <a:p>
            <a:fld id="{34C8CDB3-20BA-4A04-9F7B-1F8E9D5C815C}" type="slidenum">
              <a:rPr lang="en-GB" smtClean="0"/>
              <a:t>‹#›</a:t>
            </a:fld>
            <a:endParaRPr lang="en-GB"/>
          </a:p>
        </p:txBody>
      </p:sp>
    </p:spTree>
    <p:extLst>
      <p:ext uri="{BB962C8B-B14F-4D97-AF65-F5344CB8AC3E}">
        <p14:creationId xmlns:p14="http://schemas.microsoft.com/office/powerpoint/2010/main" val="3922744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2024/8/27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39289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C93983-5F4F-4C85-A448-B727E774647C}" type="slidenum">
              <a:rPr lang="en-GB" smtClean="0"/>
              <a:t>‹#›</a:t>
            </a:fld>
            <a:endParaRPr lang="en-GB"/>
          </a:p>
        </p:txBody>
      </p:sp>
    </p:spTree>
    <p:extLst>
      <p:ext uri="{BB962C8B-B14F-4D97-AF65-F5344CB8AC3E}">
        <p14:creationId xmlns:p14="http://schemas.microsoft.com/office/powerpoint/2010/main" val="264312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2EB8A-E79A-7C52-F5B5-2E820057450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00500E8-BE4B-24D5-C9AB-6A24CFFAAF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D7734-62C7-C405-89F6-64469FF96DB7}"/>
              </a:ext>
            </a:extLst>
          </p:cNvPr>
          <p:cNvSpPr>
            <a:spLocks noGrp="1"/>
          </p:cNvSpPr>
          <p:nvPr>
            <p:ph type="dt" sz="half" idx="10"/>
          </p:nvPr>
        </p:nvSpPr>
        <p:spPr/>
        <p:txBody>
          <a:bodyPr/>
          <a:lstStyle/>
          <a:p>
            <a:fld id="{C8736D54-35D9-4BF5-8F93-1F900D4E7A43}" type="datetimeFigureOut">
              <a:rPr lang="zh-CN" altLang="en-US" smtClean="0"/>
              <a:t>2024/8/27</a:t>
            </a:fld>
            <a:endParaRPr lang="zh-CN" altLang="en-US"/>
          </a:p>
        </p:txBody>
      </p:sp>
      <p:sp>
        <p:nvSpPr>
          <p:cNvPr id="5" name="页脚占位符 4">
            <a:extLst>
              <a:ext uri="{FF2B5EF4-FFF2-40B4-BE49-F238E27FC236}">
                <a16:creationId xmlns:a16="http://schemas.microsoft.com/office/drawing/2014/main" id="{E636E7C7-D717-2DB1-125D-D95BC24AD5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9795DA-BB53-551B-393F-79B40DFED51D}"/>
              </a:ext>
            </a:extLst>
          </p:cNvPr>
          <p:cNvSpPr>
            <a:spLocks noGrp="1"/>
          </p:cNvSpPr>
          <p:nvPr>
            <p:ph type="sldNum" sz="quarter" idx="12"/>
          </p:nvPr>
        </p:nvSpPr>
        <p:spPr/>
        <p:txBody>
          <a:bodyPr/>
          <a:lstStyle/>
          <a:p>
            <a:fld id="{BA15E548-D2B8-4ADC-8CB8-AB74FC6D2086}" type="slidenum">
              <a:rPr lang="zh-CN" altLang="en-US" smtClean="0"/>
              <a:t>‹#›</a:t>
            </a:fld>
            <a:endParaRPr lang="zh-CN" altLang="en-US"/>
          </a:p>
        </p:txBody>
      </p:sp>
    </p:spTree>
    <p:extLst>
      <p:ext uri="{BB962C8B-B14F-4D97-AF65-F5344CB8AC3E}">
        <p14:creationId xmlns:p14="http://schemas.microsoft.com/office/powerpoint/2010/main" val="189465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C93983-5F4F-4C85-A448-B727E774647C}" type="slidenum">
              <a:rPr lang="en-GB" smtClean="0"/>
              <a:t>‹#›</a:t>
            </a:fld>
            <a:endParaRPr lang="en-GB"/>
          </a:p>
        </p:txBody>
      </p:sp>
    </p:spTree>
    <p:extLst>
      <p:ext uri="{BB962C8B-B14F-4D97-AF65-F5344CB8AC3E}">
        <p14:creationId xmlns:p14="http://schemas.microsoft.com/office/powerpoint/2010/main" val="1692211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5C93983-5F4F-4C85-A448-B727E774647C}" type="slidenum">
              <a:rPr lang="en-GB" smtClean="0"/>
              <a:t>‹#›</a:t>
            </a:fld>
            <a:endParaRPr lang="en-GB"/>
          </a:p>
        </p:txBody>
      </p:sp>
    </p:spTree>
    <p:extLst>
      <p:ext uri="{BB962C8B-B14F-4D97-AF65-F5344CB8AC3E}">
        <p14:creationId xmlns:p14="http://schemas.microsoft.com/office/powerpoint/2010/main" val="2019700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5C93983-5F4F-4C85-A448-B727E774647C}" type="slidenum">
              <a:rPr lang="en-GB" smtClean="0"/>
              <a:t>‹#›</a:t>
            </a:fld>
            <a:endParaRPr lang="en-GB"/>
          </a:p>
        </p:txBody>
      </p:sp>
    </p:spTree>
    <p:extLst>
      <p:ext uri="{BB962C8B-B14F-4D97-AF65-F5344CB8AC3E}">
        <p14:creationId xmlns:p14="http://schemas.microsoft.com/office/powerpoint/2010/main" val="320712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5C93983-5F4F-4C85-A448-B727E774647C}" type="slidenum">
              <a:rPr lang="en-GB" smtClean="0"/>
              <a:t>‹#›</a:t>
            </a:fld>
            <a:endParaRPr lang="en-GB"/>
          </a:p>
        </p:txBody>
      </p:sp>
    </p:spTree>
    <p:extLst>
      <p:ext uri="{BB962C8B-B14F-4D97-AF65-F5344CB8AC3E}">
        <p14:creationId xmlns:p14="http://schemas.microsoft.com/office/powerpoint/2010/main" val="388937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5C93983-5F4F-4C85-A448-B727E774647C}" type="slidenum">
              <a:rPr lang="en-GB" smtClean="0"/>
              <a:t>‹#›</a:t>
            </a:fld>
            <a:endParaRPr lang="en-GB"/>
          </a:p>
        </p:txBody>
      </p:sp>
    </p:spTree>
    <p:extLst>
      <p:ext uri="{BB962C8B-B14F-4D97-AF65-F5344CB8AC3E}">
        <p14:creationId xmlns:p14="http://schemas.microsoft.com/office/powerpoint/2010/main" val="291763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5C93983-5F4F-4C85-A448-B727E774647C}" type="slidenum">
              <a:rPr lang="en-GB" smtClean="0"/>
              <a:t>‹#›</a:t>
            </a:fld>
            <a:endParaRPr lang="en-GB"/>
          </a:p>
        </p:txBody>
      </p:sp>
    </p:spTree>
    <p:extLst>
      <p:ext uri="{BB962C8B-B14F-4D97-AF65-F5344CB8AC3E}">
        <p14:creationId xmlns:p14="http://schemas.microsoft.com/office/powerpoint/2010/main" val="130604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5C93983-5F4F-4C85-A448-B727E774647C}" type="slidenum">
              <a:rPr lang="en-GB" smtClean="0"/>
              <a:t>‹#›</a:t>
            </a:fld>
            <a:endParaRPr lang="en-GB"/>
          </a:p>
        </p:txBody>
      </p:sp>
    </p:spTree>
    <p:extLst>
      <p:ext uri="{BB962C8B-B14F-4D97-AF65-F5344CB8AC3E}">
        <p14:creationId xmlns:p14="http://schemas.microsoft.com/office/powerpoint/2010/main" val="581561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93983-5F4F-4C85-A448-B727E774647C}" type="slidenum">
              <a:rPr lang="en-GB" smtClean="0"/>
              <a:t>‹#›</a:t>
            </a:fld>
            <a:endParaRPr lang="en-GB"/>
          </a:p>
        </p:txBody>
      </p:sp>
    </p:spTree>
    <p:extLst>
      <p:ext uri="{BB962C8B-B14F-4D97-AF65-F5344CB8AC3E}">
        <p14:creationId xmlns:p14="http://schemas.microsoft.com/office/powerpoint/2010/main" val="3460402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flipV="1">
            <a:off x="-3" y="2"/>
            <a:ext cx="12190413" cy="896471"/>
          </a:xfrm>
          <a:prstGeom prst="rect">
            <a:avLst/>
          </a:prstGeom>
          <a:gradFill flip="none" rotWithShape="1">
            <a:gsLst>
              <a:gs pos="50000">
                <a:srgbClr val="0E6394"/>
              </a:gs>
              <a:gs pos="17000">
                <a:schemeClr val="bg2"/>
              </a:gs>
              <a:gs pos="100000">
                <a:schemeClr val="accent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7" name="Rectangle 6"/>
          <p:cNvSpPr/>
          <p:nvPr/>
        </p:nvSpPr>
        <p:spPr>
          <a:xfrm>
            <a:off x="2002004" y="1"/>
            <a:ext cx="10194759" cy="8964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Placeholder 1"/>
          <p:cNvSpPr>
            <a:spLocks noGrp="1"/>
          </p:cNvSpPr>
          <p:nvPr>
            <p:ph type="title"/>
          </p:nvPr>
        </p:nvSpPr>
        <p:spPr>
          <a:xfrm>
            <a:off x="2002005" y="98987"/>
            <a:ext cx="10189995" cy="698498"/>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pic>
        <p:nvPicPr>
          <p:cNvPr id="10" name="Picture 9"/>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 y="2"/>
            <a:ext cx="1696455" cy="625991"/>
          </a:xfrm>
          <a:prstGeom prst="rect">
            <a:avLst/>
          </a:prstGeom>
        </p:spPr>
      </p:pic>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C8CDB3-20BA-4A04-9F7B-1F8E9D5C815C}" type="slidenum">
              <a:rPr lang="en-GB" smtClean="0"/>
              <a:t>‹#›</a:t>
            </a:fld>
            <a:endParaRPr lang="en-GB"/>
          </a:p>
        </p:txBody>
      </p:sp>
      <p:cxnSp>
        <p:nvCxnSpPr>
          <p:cNvPr id="8" name="Straight Connector 7"/>
          <p:cNvCxnSpPr>
            <a:cxnSpLocks/>
          </p:cNvCxnSpPr>
          <p:nvPr/>
        </p:nvCxnSpPr>
        <p:spPr>
          <a:xfrm>
            <a:off x="1997243" y="2"/>
            <a:ext cx="0" cy="8964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04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5643" y="2195446"/>
            <a:ext cx="9980359" cy="1235948"/>
          </a:xfrm>
        </p:spPr>
        <p:txBody>
          <a:bodyPr>
            <a:noAutofit/>
          </a:bodyPr>
          <a:lstStyle/>
          <a:p>
            <a:br>
              <a:rPr lang="en-US" altLang="zh-CN" sz="4800">
                <a:solidFill>
                  <a:srgbClr val="FF0000"/>
                </a:solidFill>
                <a:latin typeface="+mn-lt"/>
                <a:ea typeface="等线 Light"/>
              </a:rPr>
            </a:br>
            <a:r>
              <a:rPr lang="en-US" altLang="zh-CN" sz="4800" b="1">
                <a:solidFill>
                  <a:schemeClr val="tx1">
                    <a:lumMod val="65000"/>
                    <a:lumOff val="35000"/>
                  </a:schemeClr>
                </a:solidFill>
                <a:latin typeface="+mn-lt"/>
                <a:ea typeface="等线 Light"/>
              </a:rPr>
              <a:t>2023-24 ASME/K-16 and IEEE/EPS</a:t>
            </a:r>
            <a:r>
              <a:rPr lang="en-US" altLang="zh-CN" sz="4800" b="1">
                <a:solidFill>
                  <a:schemeClr val="accent5">
                    <a:lumMod val="75000"/>
                  </a:schemeClr>
                </a:solidFill>
                <a:latin typeface="+mn-lt"/>
                <a:ea typeface="等线 Light"/>
              </a:rPr>
              <a:t> </a:t>
            </a:r>
            <a:br>
              <a:rPr lang="en-US" altLang="zh-CN" sz="4800" b="1">
                <a:solidFill>
                  <a:schemeClr val="accent5">
                    <a:lumMod val="75000"/>
                  </a:schemeClr>
                </a:solidFill>
                <a:latin typeface="+mn-lt"/>
                <a:ea typeface="等线 Light"/>
              </a:rPr>
            </a:br>
            <a:r>
              <a:rPr lang="en-US" altLang="zh-CN" sz="4800" b="1">
                <a:solidFill>
                  <a:schemeClr val="accent5">
                    <a:lumMod val="75000"/>
                  </a:schemeClr>
                </a:solidFill>
                <a:latin typeface="+mn-lt"/>
                <a:ea typeface="等线 Light"/>
              </a:rPr>
              <a:t>Heat Sink Design Challenge</a:t>
            </a:r>
            <a:endParaRPr lang="en-US" altLang="zh-CN" sz="4800">
              <a:solidFill>
                <a:schemeClr val="accent5">
                  <a:lumMod val="75000"/>
                </a:schemeClr>
              </a:solidFill>
              <a:latin typeface="+mn-lt"/>
              <a:ea typeface="等线 Light"/>
              <a:cs typeface="Calibri" panose="020F0502020204030204"/>
            </a:endParaRPr>
          </a:p>
        </p:txBody>
      </p:sp>
      <p:sp>
        <p:nvSpPr>
          <p:cNvPr id="3" name="Subtitle 2"/>
          <p:cNvSpPr>
            <a:spLocks noGrp="1"/>
          </p:cNvSpPr>
          <p:nvPr>
            <p:ph type="subTitle" idx="1"/>
          </p:nvPr>
        </p:nvSpPr>
        <p:spPr>
          <a:xfrm>
            <a:off x="3474720" y="5425707"/>
            <a:ext cx="8489892" cy="1235947"/>
          </a:xfrm>
        </p:spPr>
        <p:txBody>
          <a:bodyPr vert="horz" lIns="91440" tIns="45720" rIns="91440" bIns="45720" rtlCol="0" anchor="t">
            <a:noAutofit/>
          </a:bodyPr>
          <a:lstStyle/>
          <a:p>
            <a:pPr algn="r"/>
            <a:r>
              <a:rPr lang="en-GB" sz="1800">
                <a:latin typeface="Gill Sans MT"/>
                <a:cs typeface="Times New Roman"/>
              </a:rPr>
              <a:t>Aerospace Engineering, Faculty of Science and Engineering</a:t>
            </a:r>
          </a:p>
          <a:p>
            <a:pPr algn="r"/>
            <a:r>
              <a:rPr lang="en-GB" sz="1800">
                <a:latin typeface="Gill Sans MT"/>
                <a:cs typeface="Times New Roman"/>
              </a:rPr>
              <a:t>&amp; Nottingham Ningbo China Beacons of Excellence Research and Innovation Institute</a:t>
            </a:r>
          </a:p>
          <a:p>
            <a:pPr algn="r"/>
            <a:r>
              <a:rPr lang="en-GB" sz="1800">
                <a:latin typeface="Gill Sans MT"/>
                <a:cs typeface="Times New Roman"/>
              </a:rPr>
              <a:t>University of Nottingham Ningbo China</a:t>
            </a:r>
          </a:p>
        </p:txBody>
      </p:sp>
      <p:pic>
        <p:nvPicPr>
          <p:cNvPr id="7" name="Picture 6" descr="A close up of a logo&#10;&#10;Description automatically generated">
            <a:extLst>
              <a:ext uri="{FF2B5EF4-FFF2-40B4-BE49-F238E27FC236}">
                <a16:creationId xmlns:a16="http://schemas.microsoft.com/office/drawing/2014/main" id="{A0234BC7-F239-4FC6-B1C5-8D3EC9C255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563" y="44811"/>
            <a:ext cx="2990489" cy="1107063"/>
          </a:xfrm>
          <a:prstGeom prst="rect">
            <a:avLst/>
          </a:prstGeom>
        </p:spPr>
      </p:pic>
      <p:sp>
        <p:nvSpPr>
          <p:cNvPr id="4" name="文本框 3">
            <a:extLst>
              <a:ext uri="{FF2B5EF4-FFF2-40B4-BE49-F238E27FC236}">
                <a16:creationId xmlns:a16="http://schemas.microsoft.com/office/drawing/2014/main" id="{CBFC4380-0EF6-FA4F-BC59-875344AEA726}"/>
              </a:ext>
            </a:extLst>
          </p:cNvPr>
          <p:cNvSpPr txBox="1"/>
          <p:nvPr/>
        </p:nvSpPr>
        <p:spPr>
          <a:xfrm>
            <a:off x="2143713" y="3993884"/>
            <a:ext cx="7908693" cy="1261884"/>
          </a:xfrm>
          <a:prstGeom prst="rect">
            <a:avLst/>
          </a:prstGeom>
          <a:noFill/>
        </p:spPr>
        <p:txBody>
          <a:bodyPr wrap="square" lIns="91440" tIns="45720" rIns="91440" bIns="45720" rtlCol="0" anchor="t">
            <a:spAutoFit/>
          </a:bodyPr>
          <a:lstStyle/>
          <a:p>
            <a:pPr algn="ctr"/>
            <a:r>
              <a:rPr lang="en-US" altLang="zh-CN" sz="2400">
                <a:ea typeface="等线"/>
              </a:rPr>
              <a:t>Team: </a:t>
            </a:r>
            <a:r>
              <a:rPr lang="en-US" altLang="zh-CN" sz="2800" b="1">
                <a:solidFill>
                  <a:schemeClr val="accent5">
                    <a:lumMod val="75000"/>
                  </a:schemeClr>
                </a:solidFill>
                <a:ea typeface="等线"/>
              </a:rPr>
              <a:t>Aero Pro Max</a:t>
            </a:r>
            <a:endParaRPr lang="zh-CN" altLang="en-US" b="1">
              <a:solidFill>
                <a:schemeClr val="accent5">
                  <a:lumMod val="75000"/>
                </a:schemeClr>
              </a:solidFill>
              <a:ea typeface="等线"/>
              <a:cs typeface="Calibri"/>
            </a:endParaRPr>
          </a:p>
          <a:p>
            <a:r>
              <a:rPr lang="en-US" altLang="zh-CN" sz="2400">
                <a:ea typeface="等线"/>
                <a:cs typeface="Calibri"/>
              </a:rPr>
              <a:t>Students: Yang Zhang, Junyuan Jiang, Yiwei Wang, Luying Xia</a:t>
            </a:r>
            <a:endParaRPr lang="en-US">
              <a:cs typeface="Calibri"/>
            </a:endParaRPr>
          </a:p>
          <a:p>
            <a:endParaRPr lang="en-US" altLang="zh-CN" sz="2400">
              <a:ea typeface="等线"/>
              <a:cs typeface="Calibri"/>
            </a:endParaRPr>
          </a:p>
        </p:txBody>
      </p:sp>
      <p:pic>
        <p:nvPicPr>
          <p:cNvPr id="12" name="图片 11" descr="徽标&#10;&#10;已自动生成说明">
            <a:extLst>
              <a:ext uri="{FF2B5EF4-FFF2-40B4-BE49-F238E27FC236}">
                <a16:creationId xmlns:a16="http://schemas.microsoft.com/office/drawing/2014/main" id="{85B27CAF-FCD4-1CCA-ABD6-48F6258A5DAA}"/>
              </a:ext>
            </a:extLst>
          </p:cNvPr>
          <p:cNvPicPr>
            <a:picLocks noChangeAspect="1"/>
          </p:cNvPicPr>
          <p:nvPr/>
        </p:nvPicPr>
        <p:blipFill>
          <a:blip r:embed="rId4"/>
          <a:stretch>
            <a:fillRect/>
          </a:stretch>
        </p:blipFill>
        <p:spPr>
          <a:xfrm>
            <a:off x="-753717" y="209115"/>
            <a:ext cx="5060674" cy="782748"/>
          </a:xfrm>
          <a:prstGeom prst="rect">
            <a:avLst/>
          </a:prstGeom>
        </p:spPr>
      </p:pic>
      <p:pic>
        <p:nvPicPr>
          <p:cNvPr id="13" name="图片 12" descr="图标&#10;&#10;已自动生成说明">
            <a:extLst>
              <a:ext uri="{FF2B5EF4-FFF2-40B4-BE49-F238E27FC236}">
                <a16:creationId xmlns:a16="http://schemas.microsoft.com/office/drawing/2014/main" id="{180ECF67-864F-8F39-BA9F-9BD975EE0876}"/>
              </a:ext>
            </a:extLst>
          </p:cNvPr>
          <p:cNvPicPr>
            <a:picLocks noChangeAspect="1"/>
          </p:cNvPicPr>
          <p:nvPr/>
        </p:nvPicPr>
        <p:blipFill>
          <a:blip r:embed="rId5"/>
          <a:stretch>
            <a:fillRect/>
          </a:stretch>
        </p:blipFill>
        <p:spPr>
          <a:xfrm>
            <a:off x="3551789" y="135835"/>
            <a:ext cx="930552" cy="929309"/>
          </a:xfrm>
          <a:prstGeom prst="rect">
            <a:avLst/>
          </a:prstGeom>
        </p:spPr>
      </p:pic>
    </p:spTree>
    <p:extLst>
      <p:ext uri="{BB962C8B-B14F-4D97-AF65-F5344CB8AC3E}">
        <p14:creationId xmlns:p14="http://schemas.microsoft.com/office/powerpoint/2010/main" val="2862259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7EA4AB-DCA5-0EFF-F866-BE269096A937}"/>
              </a:ext>
            </a:extLst>
          </p:cNvPr>
          <p:cNvSpPr>
            <a:spLocks noGrp="1"/>
          </p:cNvSpPr>
          <p:nvPr>
            <p:ph type="title"/>
          </p:nvPr>
        </p:nvSpPr>
        <p:spPr/>
        <p:txBody>
          <a:bodyPr/>
          <a:lstStyle/>
          <a:p>
            <a:r>
              <a:rPr lang="en-US" altLang="zh-CN">
                <a:cs typeface="Arial"/>
              </a:rPr>
              <a:t>Error analysis</a:t>
            </a:r>
            <a:endParaRPr lang="zh-CN" altLang="en-US">
              <a:cs typeface="Arial"/>
            </a:endParaRPr>
          </a:p>
        </p:txBody>
      </p:sp>
      <p:pic>
        <p:nvPicPr>
          <p:cNvPr id="4" name="图片 3" descr="形状, 箭头&#10;&#10;已自动生成说明">
            <a:extLst>
              <a:ext uri="{FF2B5EF4-FFF2-40B4-BE49-F238E27FC236}">
                <a16:creationId xmlns:a16="http://schemas.microsoft.com/office/drawing/2014/main" id="{0E3AF844-65B7-8CB7-6DE1-5E9A9F08ACBD}"/>
              </a:ext>
            </a:extLst>
          </p:cNvPr>
          <p:cNvPicPr>
            <a:picLocks noChangeAspect="1"/>
          </p:cNvPicPr>
          <p:nvPr/>
        </p:nvPicPr>
        <p:blipFill>
          <a:blip r:embed="rId3"/>
          <a:stretch>
            <a:fillRect/>
          </a:stretch>
        </p:blipFill>
        <p:spPr>
          <a:xfrm>
            <a:off x="8523337" y="3041572"/>
            <a:ext cx="3592378" cy="3333833"/>
          </a:xfrm>
          <a:prstGeom prst="rect">
            <a:avLst/>
          </a:prstGeom>
        </p:spPr>
      </p:pic>
      <p:grpSp>
        <p:nvGrpSpPr>
          <p:cNvPr id="33" name="Group 32">
            <a:extLst>
              <a:ext uri="{FF2B5EF4-FFF2-40B4-BE49-F238E27FC236}">
                <a16:creationId xmlns:a16="http://schemas.microsoft.com/office/drawing/2014/main" id="{04239793-CF5C-5725-95CB-06966BCB8BA4}"/>
              </a:ext>
            </a:extLst>
          </p:cNvPr>
          <p:cNvGrpSpPr/>
          <p:nvPr/>
        </p:nvGrpSpPr>
        <p:grpSpPr>
          <a:xfrm>
            <a:off x="8553888" y="14459"/>
            <a:ext cx="3519314" cy="3138792"/>
            <a:chOff x="8740895" y="810695"/>
            <a:chExt cx="3519314" cy="3138792"/>
          </a:xfrm>
        </p:grpSpPr>
        <p:pic>
          <p:nvPicPr>
            <p:cNvPr id="5" name="图片 4" descr="图片包含 游戏机, 站&#10;&#10;已自动生成说明">
              <a:extLst>
                <a:ext uri="{FF2B5EF4-FFF2-40B4-BE49-F238E27FC236}">
                  <a16:creationId xmlns:a16="http://schemas.microsoft.com/office/drawing/2014/main" id="{3F3D0315-E723-262D-9A21-AEE93CFE1D2B}"/>
                </a:ext>
              </a:extLst>
            </p:cNvPr>
            <p:cNvPicPr>
              <a:picLocks noChangeAspect="1"/>
            </p:cNvPicPr>
            <p:nvPr/>
          </p:nvPicPr>
          <p:blipFill>
            <a:blip r:embed="rId4"/>
            <a:stretch>
              <a:fillRect/>
            </a:stretch>
          </p:blipFill>
          <p:spPr>
            <a:xfrm>
              <a:off x="8859866" y="810695"/>
              <a:ext cx="3068412" cy="3138792"/>
            </a:xfrm>
            <a:prstGeom prst="rect">
              <a:avLst/>
            </a:prstGeom>
          </p:spPr>
        </p:pic>
        <p:pic>
          <p:nvPicPr>
            <p:cNvPr id="6" name="图片 5" descr="形状, 圆圈&#10;&#10;已自动生成说明">
              <a:extLst>
                <a:ext uri="{FF2B5EF4-FFF2-40B4-BE49-F238E27FC236}">
                  <a16:creationId xmlns:a16="http://schemas.microsoft.com/office/drawing/2014/main" id="{F86F38C2-0ACA-4F2E-C45C-C09DF293E6F7}"/>
                </a:ext>
              </a:extLst>
            </p:cNvPr>
            <p:cNvPicPr>
              <a:picLocks noChangeAspect="1"/>
            </p:cNvPicPr>
            <p:nvPr/>
          </p:nvPicPr>
          <p:blipFill>
            <a:blip r:embed="rId5"/>
            <a:stretch>
              <a:fillRect/>
            </a:stretch>
          </p:blipFill>
          <p:spPr>
            <a:xfrm>
              <a:off x="8740895" y="2390040"/>
              <a:ext cx="752475" cy="742950"/>
            </a:xfrm>
            <a:prstGeom prst="rect">
              <a:avLst/>
            </a:prstGeom>
          </p:spPr>
        </p:pic>
        <p:pic>
          <p:nvPicPr>
            <p:cNvPr id="7" name="图片 6" descr="图片包含 游戏机, 电缆, 灯光, 结&#10;&#10;已自动生成说明">
              <a:extLst>
                <a:ext uri="{FF2B5EF4-FFF2-40B4-BE49-F238E27FC236}">
                  <a16:creationId xmlns:a16="http://schemas.microsoft.com/office/drawing/2014/main" id="{998B7F8C-AF32-7036-74C5-34FE1CA22DFE}"/>
                </a:ext>
              </a:extLst>
            </p:cNvPr>
            <p:cNvPicPr>
              <a:picLocks noChangeAspect="1"/>
            </p:cNvPicPr>
            <p:nvPr/>
          </p:nvPicPr>
          <p:blipFill>
            <a:blip r:embed="rId6"/>
            <a:stretch>
              <a:fillRect/>
            </a:stretch>
          </p:blipFill>
          <p:spPr>
            <a:xfrm>
              <a:off x="11041009" y="863564"/>
              <a:ext cx="1219200" cy="2943225"/>
            </a:xfrm>
            <a:prstGeom prst="rect">
              <a:avLst/>
            </a:prstGeom>
          </p:spPr>
        </p:pic>
      </p:grpSp>
      <p:pic>
        <p:nvPicPr>
          <p:cNvPr id="14" name="图片 13" descr="形状, 圆圈&#10;&#10;已自动生成说明">
            <a:extLst>
              <a:ext uri="{FF2B5EF4-FFF2-40B4-BE49-F238E27FC236}">
                <a16:creationId xmlns:a16="http://schemas.microsoft.com/office/drawing/2014/main" id="{EFA052C1-2078-8BDE-9CEF-33C1094480AD}"/>
              </a:ext>
            </a:extLst>
          </p:cNvPr>
          <p:cNvPicPr>
            <a:picLocks noChangeAspect="1"/>
          </p:cNvPicPr>
          <p:nvPr/>
        </p:nvPicPr>
        <p:blipFill>
          <a:blip r:embed="rId5"/>
          <a:stretch>
            <a:fillRect/>
          </a:stretch>
        </p:blipFill>
        <p:spPr>
          <a:xfrm>
            <a:off x="11007230" y="4109651"/>
            <a:ext cx="752475" cy="742950"/>
          </a:xfrm>
          <a:prstGeom prst="rect">
            <a:avLst/>
          </a:prstGeom>
        </p:spPr>
      </p:pic>
      <p:sp>
        <p:nvSpPr>
          <p:cNvPr id="18" name="文本框 17">
            <a:extLst>
              <a:ext uri="{FF2B5EF4-FFF2-40B4-BE49-F238E27FC236}">
                <a16:creationId xmlns:a16="http://schemas.microsoft.com/office/drawing/2014/main" id="{C313A7D3-8AFC-6E69-CE00-F333AD9B5E7D}"/>
              </a:ext>
            </a:extLst>
          </p:cNvPr>
          <p:cNvSpPr txBox="1"/>
          <p:nvPr/>
        </p:nvSpPr>
        <p:spPr>
          <a:xfrm>
            <a:off x="8980714" y="3578678"/>
            <a:ext cx="2639785" cy="5987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sz="2400" err="1">
              <a:latin typeface="+mj-lt"/>
            </a:endParaRPr>
          </a:p>
        </p:txBody>
      </p:sp>
      <p:grpSp>
        <p:nvGrpSpPr>
          <p:cNvPr id="21" name="Group 20">
            <a:extLst>
              <a:ext uri="{FF2B5EF4-FFF2-40B4-BE49-F238E27FC236}">
                <a16:creationId xmlns:a16="http://schemas.microsoft.com/office/drawing/2014/main" id="{97D7302F-5085-2C56-F174-69D0A857CDF7}"/>
              </a:ext>
            </a:extLst>
          </p:cNvPr>
          <p:cNvGrpSpPr/>
          <p:nvPr/>
        </p:nvGrpSpPr>
        <p:grpSpPr>
          <a:xfrm>
            <a:off x="229083" y="1034434"/>
            <a:ext cx="8458198" cy="2263547"/>
            <a:chOff x="277586" y="2623008"/>
            <a:chExt cx="8458198" cy="2263547"/>
          </a:xfrm>
        </p:grpSpPr>
        <p:sp>
          <p:nvSpPr>
            <p:cNvPr id="17" name="文本框 16">
              <a:extLst>
                <a:ext uri="{FF2B5EF4-FFF2-40B4-BE49-F238E27FC236}">
                  <a16:creationId xmlns:a16="http://schemas.microsoft.com/office/drawing/2014/main" id="{050848EC-05C5-5FD3-6F7F-CB7BD07E3B36}"/>
                </a:ext>
              </a:extLst>
            </p:cNvPr>
            <p:cNvSpPr txBox="1"/>
            <p:nvPr/>
          </p:nvSpPr>
          <p:spPr>
            <a:xfrm>
              <a:off x="277586" y="2639786"/>
              <a:ext cx="845819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a:latin typeface="+mj-lt"/>
                  <a:cs typeface="Arial"/>
                </a:rPr>
                <a:t>1. The breakage of the pins </a:t>
              </a:r>
              <a:r>
                <a:rPr lang="en-US" altLang="zh-CN" sz="2000">
                  <a:latin typeface="+mj-lt"/>
                  <a:cs typeface="Arial"/>
                </a:rPr>
                <a:t>impact on FOM</a:t>
              </a:r>
              <a:r>
                <a:rPr lang="zh-CN" altLang="en-US" sz="2000">
                  <a:latin typeface="+mj-lt"/>
                  <a:cs typeface="Arial"/>
                </a:rPr>
                <a:t>        1.1% error</a:t>
              </a:r>
            </a:p>
            <a:p>
              <a:endParaRPr lang="zh-CN" altLang="en-US" sz="2000">
                <a:latin typeface="+mj-lt"/>
                <a:cs typeface="Arial"/>
              </a:endParaRPr>
            </a:p>
            <a:p>
              <a:r>
                <a:rPr lang="en-US" altLang="zh-CN" sz="2000">
                  <a:latin typeface="+mj-lt"/>
                  <a:cs typeface="Arial"/>
                </a:rPr>
                <a:t>2. Chamfer of pins impact on FOM         9.2% error</a:t>
              </a:r>
              <a:endParaRPr lang="zh-CN" altLang="en-US" sz="2000">
                <a:latin typeface="+mj-lt"/>
                <a:cs typeface="Arial"/>
              </a:endParaRPr>
            </a:p>
            <a:p>
              <a:endParaRPr lang="zh-CN" altLang="en-US" sz="2000">
                <a:latin typeface="+mj-lt"/>
                <a:cs typeface="Arial"/>
              </a:endParaRPr>
            </a:p>
            <a:p>
              <a:r>
                <a:rPr lang="zh-CN" altLang="en-US" sz="2000">
                  <a:latin typeface="+mj-lt"/>
                  <a:cs typeface="Arial"/>
                </a:rPr>
                <a:t>3. </a:t>
              </a:r>
              <a:r>
                <a:rPr lang="en-US" altLang="zh-CN" sz="2000">
                  <a:latin typeface="+mj-lt"/>
                  <a:cs typeface="Arial"/>
                </a:rPr>
                <a:t>S</a:t>
              </a:r>
              <a:r>
                <a:rPr lang="zh-CN" altLang="en-US" sz="2000">
                  <a:latin typeface="+mj-lt"/>
                  <a:cs typeface="Arial"/>
                </a:rPr>
                <a:t>urface roughness of the printed model</a:t>
              </a:r>
              <a:r>
                <a:rPr lang="en-US" altLang="zh-CN" sz="2000">
                  <a:latin typeface="+mj-lt"/>
                  <a:cs typeface="Arial"/>
                </a:rPr>
                <a:t>        h coefficient</a:t>
              </a:r>
            </a:p>
            <a:p>
              <a:endParaRPr lang="zh-CN" altLang="en-US" sz="2000">
                <a:latin typeface="+mj-lt"/>
                <a:cs typeface="Arial"/>
              </a:endParaRPr>
            </a:p>
            <a:p>
              <a:r>
                <a:rPr lang="zh-CN" altLang="en-US" sz="2000">
                  <a:latin typeface="+mj-lt"/>
                  <a:cs typeface="Arial"/>
                </a:rPr>
                <a:t>4.</a:t>
              </a:r>
              <a:r>
                <a:rPr lang="en-US" altLang="zh-CN" sz="2000">
                  <a:latin typeface="+mj-lt"/>
                  <a:cs typeface="Arial"/>
                </a:rPr>
                <a:t> </a:t>
              </a:r>
              <a:r>
                <a:rPr lang="en-US" sz="2000">
                  <a:latin typeface="+mj-lt"/>
                  <a:cs typeface="Arial"/>
                </a:rPr>
                <a:t>Heat transfer: Incomplete to heat sink.</a:t>
              </a:r>
            </a:p>
          </p:txBody>
        </p:sp>
        <p:sp>
          <p:nvSpPr>
            <p:cNvPr id="8" name="Arrow: Right 7">
              <a:extLst>
                <a:ext uri="{FF2B5EF4-FFF2-40B4-BE49-F238E27FC236}">
                  <a16:creationId xmlns:a16="http://schemas.microsoft.com/office/drawing/2014/main" id="{02AB4BE3-B2E6-1689-1114-EB0C67A4ADE9}"/>
                </a:ext>
              </a:extLst>
            </p:cNvPr>
            <p:cNvSpPr/>
            <p:nvPr/>
          </p:nvSpPr>
          <p:spPr>
            <a:xfrm>
              <a:off x="5340526" y="2623008"/>
              <a:ext cx="368791" cy="41709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10" name="Arrow: Right 9">
              <a:extLst>
                <a:ext uri="{FF2B5EF4-FFF2-40B4-BE49-F238E27FC236}">
                  <a16:creationId xmlns:a16="http://schemas.microsoft.com/office/drawing/2014/main" id="{633AC220-7082-644B-A002-42C110D607A4}"/>
                </a:ext>
              </a:extLst>
            </p:cNvPr>
            <p:cNvSpPr/>
            <p:nvPr/>
          </p:nvSpPr>
          <p:spPr>
            <a:xfrm>
              <a:off x="5200070" y="3833498"/>
              <a:ext cx="368791" cy="41709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41" name="Arrow: Right 9">
              <a:extLst>
                <a:ext uri="{FF2B5EF4-FFF2-40B4-BE49-F238E27FC236}">
                  <a16:creationId xmlns:a16="http://schemas.microsoft.com/office/drawing/2014/main" id="{71CF73C7-0576-D00C-E87C-BED781C3C450}"/>
                </a:ext>
              </a:extLst>
            </p:cNvPr>
            <p:cNvSpPr/>
            <p:nvPr/>
          </p:nvSpPr>
          <p:spPr>
            <a:xfrm rot="16200000">
              <a:off x="7054752" y="3833498"/>
              <a:ext cx="368791" cy="41709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b="1">
                <a:latin typeface="+mj-lt"/>
              </a:endParaRPr>
            </a:p>
          </p:txBody>
        </p:sp>
      </p:grpSp>
      <p:pic>
        <p:nvPicPr>
          <p:cNvPr id="31" name="图片 10" descr="图片包含 QR 代码&#10;&#10;已自动生成说明">
            <a:extLst>
              <a:ext uri="{FF2B5EF4-FFF2-40B4-BE49-F238E27FC236}">
                <a16:creationId xmlns:a16="http://schemas.microsoft.com/office/drawing/2014/main" id="{70389EBC-1946-7842-2AEA-5A76549F874F}"/>
              </a:ext>
            </a:extLst>
          </p:cNvPr>
          <p:cNvPicPr>
            <a:picLocks noChangeAspect="1"/>
          </p:cNvPicPr>
          <p:nvPr/>
        </p:nvPicPr>
        <p:blipFill rotWithShape="1">
          <a:blip r:embed="rId7"/>
          <a:srcRect b="5469"/>
          <a:stretch/>
        </p:blipFill>
        <p:spPr>
          <a:xfrm>
            <a:off x="4716732" y="3806609"/>
            <a:ext cx="1294335" cy="3046476"/>
          </a:xfrm>
          <a:prstGeom prst="rect">
            <a:avLst/>
          </a:prstGeom>
        </p:spPr>
      </p:pic>
      <p:pic>
        <p:nvPicPr>
          <p:cNvPr id="32" name="图片 11" descr="图片包含 QR 代码&#10;&#10;已自动生成说明">
            <a:extLst>
              <a:ext uri="{FF2B5EF4-FFF2-40B4-BE49-F238E27FC236}">
                <a16:creationId xmlns:a16="http://schemas.microsoft.com/office/drawing/2014/main" id="{DC99D54A-79CD-2610-9D0F-92420D7C8417}"/>
              </a:ext>
            </a:extLst>
          </p:cNvPr>
          <p:cNvPicPr>
            <a:picLocks noChangeAspect="1"/>
          </p:cNvPicPr>
          <p:nvPr/>
        </p:nvPicPr>
        <p:blipFill rotWithShape="1">
          <a:blip r:embed="rId8"/>
          <a:srcRect b="5719"/>
          <a:stretch/>
        </p:blipFill>
        <p:spPr>
          <a:xfrm>
            <a:off x="6466732" y="3812039"/>
            <a:ext cx="1294335" cy="3046476"/>
          </a:xfrm>
          <a:prstGeom prst="rect">
            <a:avLst/>
          </a:prstGeom>
        </p:spPr>
      </p:pic>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032B970D-7171-9D7B-0D2A-A8678583F0E4}"/>
                  </a:ext>
                </a:extLst>
              </p:cNvPr>
              <p:cNvSpPr txBox="1"/>
              <p:nvPr/>
            </p:nvSpPr>
            <p:spPr>
              <a:xfrm>
                <a:off x="511515" y="3182274"/>
                <a:ext cx="5094296" cy="1858714"/>
              </a:xfrm>
              <a:prstGeom prst="rect">
                <a:avLst/>
              </a:prstGeom>
              <a:noFill/>
            </p:spPr>
            <p:txBody>
              <a:bodyPr wrap="square" rtlCol="0">
                <a:spAutoFit/>
              </a:bodyPr>
              <a:lstStyle/>
              <a:p>
                <a:pPr>
                  <a:lnSpc>
                    <a:spcPct val="200000"/>
                  </a:lnSpc>
                </a:pPr>
                <a:r>
                  <a:rPr lang="en-US" altLang="zh-CN" sz="2400" b="0"/>
                  <a:t>   </a:t>
                </a:r>
                <a14:m>
                  <m:oMath xmlns:m="http://schemas.openxmlformats.org/officeDocument/2006/math">
                    <m:r>
                      <m:rPr>
                        <m:sty m:val="p"/>
                      </m:rPr>
                      <a:rPr lang="en-US" altLang="zh-CN" sz="2400" b="0" i="0" smtClean="0">
                        <a:latin typeface="Cambria Math" panose="02040503050406030204" pitchFamily="18" charset="0"/>
                      </a:rPr>
                      <m:t>F</m:t>
                    </m:r>
                    <m:r>
                      <a:rPr lang="en-US" altLang="zh-CN" sz="2400" b="0" i="1" smtClean="0">
                        <a:latin typeface="Cambria Math" panose="02040503050406030204" pitchFamily="18" charset="0"/>
                      </a:rPr>
                      <m:t>𝑂𝑀</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h𝑠</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5</m:t>
                            </m:r>
                          </m:sub>
                        </m:sSub>
                        <m:r>
                          <a:rPr lang="en-US" altLang="zh-CN" sz="2400" b="0" i="1" smtClean="0">
                            <a:latin typeface="Cambria Math" panose="02040503050406030204" pitchFamily="18" charset="0"/>
                          </a:rPr>
                          <m:t>)</m:t>
                        </m:r>
                      </m:den>
                    </m:f>
                  </m:oMath>
                </a14:m>
                <a:endParaRPr lang="en-US" altLang="zh-CN" sz="2400" b="0" i="1">
                  <a:latin typeface="Cambria Math" panose="02040503050406030204" pitchFamily="18" charset="0"/>
                </a:endParaRPr>
              </a:p>
              <a:p>
                <a:pPr>
                  <a:lnSpc>
                    <a:spcPct val="200000"/>
                  </a:lnSpc>
                </a:pPr>
                <a14:m>
                  <m:oMath xmlns:m="http://schemas.openxmlformats.org/officeDocument/2006/math">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𝑇</m:t>
                    </m:r>
                  </m:oMath>
                </a14:m>
                <a:r>
                  <a:rPr lang="zh-CN" altLang="en-US" sz="2400">
                    <a:latin typeface="+mj-lt"/>
                  </a:rPr>
                  <a:t> </a:t>
                </a:r>
              </a:p>
            </p:txBody>
          </p:sp>
        </mc:Choice>
        <mc:Fallback xmlns="">
          <p:sp>
            <p:nvSpPr>
              <p:cNvPr id="37" name="文本框 36">
                <a:extLst>
                  <a:ext uri="{FF2B5EF4-FFF2-40B4-BE49-F238E27FC236}">
                    <a16:creationId xmlns:a16="http://schemas.microsoft.com/office/drawing/2014/main" id="{032B970D-7171-9D7B-0D2A-A8678583F0E4}"/>
                  </a:ext>
                </a:extLst>
              </p:cNvPr>
              <p:cNvSpPr txBox="1">
                <a:spLocks noRot="1" noChangeAspect="1" noMove="1" noResize="1" noEditPoints="1" noAdjustHandles="1" noChangeArrowheads="1" noChangeShapeType="1" noTextEdit="1"/>
              </p:cNvSpPr>
              <p:nvPr/>
            </p:nvSpPr>
            <p:spPr>
              <a:xfrm>
                <a:off x="511515" y="3182274"/>
                <a:ext cx="5094296" cy="1858714"/>
              </a:xfrm>
              <a:prstGeom prst="rect">
                <a:avLst/>
              </a:prstGeom>
              <a:blipFill>
                <a:blip r:embed="rId9"/>
                <a:stretch>
                  <a:fillRect b="-3279"/>
                </a:stretch>
              </a:blipFill>
            </p:spPr>
            <p:txBody>
              <a:bodyPr/>
              <a:lstStyle/>
              <a:p>
                <a:r>
                  <a:rPr lang="en-US">
                    <a:noFill/>
                  </a:rPr>
                  <a:t> </a:t>
                </a:r>
              </a:p>
            </p:txBody>
          </p:sp>
        </mc:Fallback>
      </mc:AlternateContent>
      <p:pic>
        <p:nvPicPr>
          <p:cNvPr id="34" name="图片 5" descr="形状, 圆圈&#10;&#10;已自动生成说明">
            <a:extLst>
              <a:ext uri="{FF2B5EF4-FFF2-40B4-BE49-F238E27FC236}">
                <a16:creationId xmlns:a16="http://schemas.microsoft.com/office/drawing/2014/main" id="{CEBFEB4B-8F48-EC2D-139B-3CA904E45489}"/>
              </a:ext>
            </a:extLst>
          </p:cNvPr>
          <p:cNvPicPr>
            <a:picLocks noChangeAspect="1"/>
          </p:cNvPicPr>
          <p:nvPr/>
        </p:nvPicPr>
        <p:blipFill>
          <a:blip r:embed="rId5"/>
          <a:stretch>
            <a:fillRect/>
          </a:stretch>
        </p:blipFill>
        <p:spPr>
          <a:xfrm>
            <a:off x="9339646" y="3726233"/>
            <a:ext cx="1187436" cy="1172405"/>
          </a:xfrm>
          <a:prstGeom prst="rect">
            <a:avLst/>
          </a:prstGeom>
        </p:spPr>
      </p:pic>
      <p:sp>
        <p:nvSpPr>
          <p:cNvPr id="35" name="椭圆 34">
            <a:extLst>
              <a:ext uri="{FF2B5EF4-FFF2-40B4-BE49-F238E27FC236}">
                <a16:creationId xmlns:a16="http://schemas.microsoft.com/office/drawing/2014/main" id="{36093FF1-4255-3E76-07E1-43732ADC0471}"/>
              </a:ext>
            </a:extLst>
          </p:cNvPr>
          <p:cNvSpPr/>
          <p:nvPr/>
        </p:nvSpPr>
        <p:spPr>
          <a:xfrm>
            <a:off x="5156437" y="4789000"/>
            <a:ext cx="575642" cy="17937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3" name="Arrow: Right 2">
            <a:extLst>
              <a:ext uri="{FF2B5EF4-FFF2-40B4-BE49-F238E27FC236}">
                <a16:creationId xmlns:a16="http://schemas.microsoft.com/office/drawing/2014/main" id="{068B6410-7DB1-9AC4-6457-D48B0567C611}"/>
              </a:ext>
            </a:extLst>
          </p:cNvPr>
          <p:cNvSpPr/>
          <p:nvPr/>
        </p:nvSpPr>
        <p:spPr>
          <a:xfrm>
            <a:off x="4303382" y="1642292"/>
            <a:ext cx="368791" cy="41709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11" name="文本框 19">
            <a:extLst>
              <a:ext uri="{FF2B5EF4-FFF2-40B4-BE49-F238E27FC236}">
                <a16:creationId xmlns:a16="http://schemas.microsoft.com/office/drawing/2014/main" id="{B1900D07-4924-042B-F7DA-B3763182368A}"/>
              </a:ext>
            </a:extLst>
          </p:cNvPr>
          <p:cNvSpPr txBox="1"/>
          <p:nvPr/>
        </p:nvSpPr>
        <p:spPr>
          <a:xfrm>
            <a:off x="4532765" y="3405265"/>
            <a:ext cx="5129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zh-CN">
                <a:latin typeface="+mj-lt"/>
                <a:cs typeface="Arial"/>
              </a:rPr>
              <a:t>With Chamfer</a:t>
            </a:r>
            <a:endParaRPr lang="zh-CN" altLang="en-US">
              <a:latin typeface="+mj-lt"/>
            </a:endParaRPr>
          </a:p>
        </p:txBody>
      </p:sp>
      <p:sp>
        <p:nvSpPr>
          <p:cNvPr id="12" name="文本框 19">
            <a:extLst>
              <a:ext uri="{FF2B5EF4-FFF2-40B4-BE49-F238E27FC236}">
                <a16:creationId xmlns:a16="http://schemas.microsoft.com/office/drawing/2014/main" id="{03C5DA6C-93E6-1DA3-5DDB-2651F8186680}"/>
              </a:ext>
            </a:extLst>
          </p:cNvPr>
          <p:cNvSpPr txBox="1"/>
          <p:nvPr/>
        </p:nvSpPr>
        <p:spPr>
          <a:xfrm>
            <a:off x="6190834" y="3406976"/>
            <a:ext cx="5129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zh-CN">
                <a:latin typeface="+mj-lt"/>
                <a:cs typeface="Arial"/>
              </a:rPr>
              <a:t>Without Chamfer</a:t>
            </a:r>
            <a:endParaRPr lang="zh-CN" altLang="en-US">
              <a:latin typeface="+mj-lt"/>
            </a:endParaRPr>
          </a:p>
        </p:txBody>
      </p:sp>
      <p:sp>
        <p:nvSpPr>
          <p:cNvPr id="40" name="椭圆 39">
            <a:extLst>
              <a:ext uri="{FF2B5EF4-FFF2-40B4-BE49-F238E27FC236}">
                <a16:creationId xmlns:a16="http://schemas.microsoft.com/office/drawing/2014/main" id="{7A55C0FE-664B-5C7C-CEBE-E7E2D37FAFAC}"/>
              </a:ext>
            </a:extLst>
          </p:cNvPr>
          <p:cNvSpPr/>
          <p:nvPr/>
        </p:nvSpPr>
        <p:spPr>
          <a:xfrm>
            <a:off x="6885070" y="4823929"/>
            <a:ext cx="575642" cy="17937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38" name="文本框 44">
            <a:extLst>
              <a:ext uri="{FF2B5EF4-FFF2-40B4-BE49-F238E27FC236}">
                <a16:creationId xmlns:a16="http://schemas.microsoft.com/office/drawing/2014/main" id="{115B3CD9-8FF5-48D4-8166-949C22FF2300}"/>
              </a:ext>
            </a:extLst>
          </p:cNvPr>
          <p:cNvSpPr txBox="1"/>
          <p:nvPr/>
        </p:nvSpPr>
        <p:spPr>
          <a:xfrm>
            <a:off x="8064582" y="6232707"/>
            <a:ext cx="4118018" cy="646331"/>
          </a:xfrm>
          <a:prstGeom prst="rect">
            <a:avLst/>
          </a:prstGeom>
          <a:noFill/>
        </p:spPr>
        <p:txBody>
          <a:bodyPr wrap="square">
            <a:spAutoFit/>
          </a:bodyPr>
          <a:lstStyle/>
          <a:p>
            <a:r>
              <a:rPr lang="en-US" altLang="zh-CN">
                <a:latin typeface="+mj-lt"/>
                <a:cs typeface="Times New Roman" panose="02020603050405020304" pitchFamily="18" charset="0"/>
              </a:rPr>
              <a:t>Figure 11. Simulation results of the breakage heat sink</a:t>
            </a:r>
            <a:endParaRPr lang="zh-CN" altLang="en-US">
              <a:latin typeface="+mj-lt"/>
              <a:cs typeface="Times New Roman" panose="02020603050405020304" pitchFamily="18" charset="0"/>
            </a:endParaRPr>
          </a:p>
        </p:txBody>
      </p:sp>
      <p:sp>
        <p:nvSpPr>
          <p:cNvPr id="39" name="文本框 44">
            <a:extLst>
              <a:ext uri="{FF2B5EF4-FFF2-40B4-BE49-F238E27FC236}">
                <a16:creationId xmlns:a16="http://schemas.microsoft.com/office/drawing/2014/main" id="{CD99D4B5-9F57-460A-AE2B-544B9AF27BC7}"/>
              </a:ext>
            </a:extLst>
          </p:cNvPr>
          <p:cNvSpPr txBox="1"/>
          <p:nvPr/>
        </p:nvSpPr>
        <p:spPr>
          <a:xfrm>
            <a:off x="933855" y="5994006"/>
            <a:ext cx="3648783" cy="646331"/>
          </a:xfrm>
          <a:prstGeom prst="rect">
            <a:avLst/>
          </a:prstGeom>
          <a:noFill/>
        </p:spPr>
        <p:txBody>
          <a:bodyPr wrap="square">
            <a:spAutoFit/>
          </a:bodyPr>
          <a:lstStyle/>
          <a:p>
            <a:r>
              <a:rPr lang="en-US" altLang="zh-CN">
                <a:latin typeface="+mj-lt"/>
                <a:cs typeface="Times New Roman" panose="02020603050405020304" pitchFamily="18" charset="0"/>
              </a:rPr>
              <a:t>Figure 12. Simulation results of the pin with and without chamfer</a:t>
            </a:r>
            <a:endParaRPr lang="zh-CN" altLang="en-US">
              <a:latin typeface="+mj-lt"/>
              <a:cs typeface="Times New Roman" panose="02020603050405020304" pitchFamily="18" charset="0"/>
            </a:endParaRPr>
          </a:p>
        </p:txBody>
      </p:sp>
    </p:spTree>
    <p:extLst>
      <p:ext uri="{BB962C8B-B14F-4D97-AF65-F5344CB8AC3E}">
        <p14:creationId xmlns:p14="http://schemas.microsoft.com/office/powerpoint/2010/main" val="151697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C85F6-18C8-7E82-8DED-5EFC4D270255}"/>
              </a:ext>
            </a:extLst>
          </p:cNvPr>
          <p:cNvSpPr>
            <a:spLocks noGrp="1"/>
          </p:cNvSpPr>
          <p:nvPr>
            <p:ph type="title"/>
          </p:nvPr>
        </p:nvSpPr>
        <p:spPr/>
        <p:txBody>
          <a:bodyPr/>
          <a:lstStyle/>
          <a:p>
            <a:r>
              <a:rPr lang="zh-CN" altLang="en-US">
                <a:cs typeface="Arial"/>
              </a:rPr>
              <a:t>Conclusion</a:t>
            </a:r>
            <a:r>
              <a:rPr lang="en-GB" altLang="zh-CN">
                <a:cs typeface="Arial"/>
              </a:rPr>
              <a:t>s</a:t>
            </a:r>
            <a:endParaRPr lang="zh-CN" altLang="en-US"/>
          </a:p>
        </p:txBody>
      </p:sp>
      <p:sp>
        <p:nvSpPr>
          <p:cNvPr id="21" name="文本框 20">
            <a:extLst>
              <a:ext uri="{FF2B5EF4-FFF2-40B4-BE49-F238E27FC236}">
                <a16:creationId xmlns:a16="http://schemas.microsoft.com/office/drawing/2014/main" id="{960C4B76-1086-DEEF-2958-086EB853EE55}"/>
              </a:ext>
            </a:extLst>
          </p:cNvPr>
          <p:cNvSpPr txBox="1"/>
          <p:nvPr/>
        </p:nvSpPr>
        <p:spPr>
          <a:xfrm>
            <a:off x="488033" y="4448550"/>
            <a:ext cx="11400539" cy="1985159"/>
          </a:xfrm>
          <a:prstGeom prst="rect">
            <a:avLst/>
          </a:prstGeom>
          <a:noFill/>
          <a:ln w="12700">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600"/>
              </a:spcAft>
              <a:buFont typeface="Arial" panose="020B0604020202020204" pitchFamily="34" charset="0"/>
              <a:buChar char="•"/>
            </a:pPr>
            <a:r>
              <a:rPr lang="en-US">
                <a:latin typeface="Arial"/>
                <a:ea typeface="+mn-lt"/>
                <a:cs typeface="Times New Roman"/>
              </a:rPr>
              <a:t>A bionic heat sink: conical pins, honeycomb holes, raised branches, a honeycomb pattern, and enhanced aesthetic appeal. </a:t>
            </a:r>
          </a:p>
          <a:p>
            <a:pPr marL="285750" indent="-285750">
              <a:spcAft>
                <a:spcPts val="600"/>
              </a:spcAft>
              <a:buFont typeface="Arial" panose="020B0604020202020204" pitchFamily="34" charset="0"/>
              <a:buChar char="•"/>
            </a:pPr>
            <a:r>
              <a:rPr lang="en-US">
                <a:latin typeface="Arial"/>
                <a:ea typeface="+mn-lt"/>
                <a:cs typeface="Times New Roman"/>
              </a:rPr>
              <a:t>The predicted figure of merit (FOM) was calculated to be 0.92264 W /(</a:t>
            </a:r>
            <a:r>
              <a:rPr lang="en-US" err="1">
                <a:latin typeface="Arial"/>
                <a:ea typeface="+mn-lt"/>
                <a:cs typeface="Times New Roman"/>
              </a:rPr>
              <a:t>kg·K</a:t>
            </a:r>
            <a:r>
              <a:rPr lang="en-US">
                <a:latin typeface="Arial"/>
                <a:ea typeface="+mn-lt"/>
                <a:cs typeface="Times New Roman"/>
              </a:rPr>
              <a:t>). </a:t>
            </a:r>
          </a:p>
          <a:p>
            <a:pPr marL="285750" indent="-285750">
              <a:spcAft>
                <a:spcPts val="600"/>
              </a:spcAft>
              <a:buFont typeface="Arial" panose="020B0604020202020204" pitchFamily="34" charset="0"/>
              <a:buChar char="•"/>
            </a:pPr>
            <a:r>
              <a:rPr lang="en-US">
                <a:latin typeface="Arial"/>
                <a:ea typeface="+mn-lt"/>
                <a:cs typeface="Times New Roman"/>
              </a:rPr>
              <a:t>The aspect-ratio, 60-degree rule and minimal feature size were strictly followed to make the designed heat sink suitable for fabrication by binder jet additive manufacturing.</a:t>
            </a:r>
            <a:endParaRPr lang="zh-CN" altLang="en-US">
              <a:latin typeface="Arial"/>
              <a:cs typeface="Arial"/>
            </a:endParaRPr>
          </a:p>
          <a:p>
            <a:pPr marL="285750" indent="-285750">
              <a:spcAft>
                <a:spcPts val="600"/>
              </a:spcAft>
              <a:buFont typeface="Arial" panose="020B0604020202020204" pitchFamily="34" charset="0"/>
              <a:buChar char="•"/>
            </a:pPr>
            <a:r>
              <a:rPr lang="en-US">
                <a:latin typeface="Arial"/>
                <a:ea typeface="+mn-lt"/>
                <a:cs typeface="Times New Roman"/>
              </a:rPr>
              <a:t>The Experimental FOM was measured to be 1.19 W /(</a:t>
            </a:r>
            <a:r>
              <a:rPr lang="en-US" err="1">
                <a:latin typeface="Arial"/>
                <a:ea typeface="+mn-lt"/>
                <a:cs typeface="Times New Roman"/>
              </a:rPr>
              <a:t>kg·K</a:t>
            </a:r>
            <a:r>
              <a:rPr lang="en-US">
                <a:latin typeface="Arial"/>
                <a:ea typeface="+mn-lt"/>
                <a:cs typeface="Times New Roman"/>
              </a:rPr>
              <a:t>), together with convincing error analysis.</a:t>
            </a:r>
          </a:p>
        </p:txBody>
      </p:sp>
      <p:pic>
        <p:nvPicPr>
          <p:cNvPr id="38" name="图片 37" descr="图片包含 游戏机, 站&#10;&#10;已自动生成说明">
            <a:extLst>
              <a:ext uri="{FF2B5EF4-FFF2-40B4-BE49-F238E27FC236}">
                <a16:creationId xmlns:a16="http://schemas.microsoft.com/office/drawing/2014/main" id="{B755DF60-AA19-4A42-1095-38D9F73859B6}"/>
              </a:ext>
            </a:extLst>
          </p:cNvPr>
          <p:cNvPicPr>
            <a:picLocks noChangeAspect="1"/>
          </p:cNvPicPr>
          <p:nvPr/>
        </p:nvPicPr>
        <p:blipFill>
          <a:blip r:embed="rId3"/>
          <a:stretch>
            <a:fillRect/>
          </a:stretch>
        </p:blipFill>
        <p:spPr>
          <a:xfrm>
            <a:off x="8734239" y="1221353"/>
            <a:ext cx="2153934" cy="2361137"/>
          </a:xfrm>
          <a:prstGeom prst="rect">
            <a:avLst/>
          </a:prstGeom>
        </p:spPr>
      </p:pic>
      <p:sp>
        <p:nvSpPr>
          <p:cNvPr id="49" name="文本框 48">
            <a:extLst>
              <a:ext uri="{FF2B5EF4-FFF2-40B4-BE49-F238E27FC236}">
                <a16:creationId xmlns:a16="http://schemas.microsoft.com/office/drawing/2014/main" id="{B25556D6-301A-BABE-6BC1-EADAFAD724F2}"/>
              </a:ext>
            </a:extLst>
          </p:cNvPr>
          <p:cNvSpPr txBox="1"/>
          <p:nvPr/>
        </p:nvSpPr>
        <p:spPr>
          <a:xfrm>
            <a:off x="1508138" y="3819826"/>
            <a:ext cx="10391286" cy="36933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ea typeface="+mn-lt"/>
                <a:cs typeface="Times New Roman"/>
              </a:rPr>
              <a:t>Figure 13</a:t>
            </a:r>
            <a:r>
              <a:rPr lang="en-US">
                <a:latin typeface="Arial"/>
                <a:ea typeface="+mn-lt"/>
                <a:cs typeface="Times New Roman"/>
              </a:rPr>
              <a:t>. D</a:t>
            </a:r>
            <a:r>
              <a:rPr lang="en-GB" altLang="zh-CN">
                <a:latin typeface="Arial"/>
                <a:ea typeface="+mn-lt"/>
                <a:cs typeface="Times New Roman"/>
              </a:rPr>
              <a:t>esign, analysis, and additive manufacturing procedure of the novel heat sink</a:t>
            </a:r>
            <a:endParaRPr lang="en-US">
              <a:latin typeface="Arial"/>
              <a:ea typeface="+mn-lt"/>
              <a:cs typeface="Times New Roman"/>
            </a:endParaRPr>
          </a:p>
        </p:txBody>
      </p:sp>
      <p:pic>
        <p:nvPicPr>
          <p:cNvPr id="35" name="图片 41" descr="图片包含 游戏机, 刷子&#10;&#10;描述已自动生成">
            <a:extLst>
              <a:ext uri="{FF2B5EF4-FFF2-40B4-BE49-F238E27FC236}">
                <a16:creationId xmlns:a16="http://schemas.microsoft.com/office/drawing/2014/main" id="{3D822B92-3BE3-4D46-A828-49741AB416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428" y="1122291"/>
            <a:ext cx="2731236" cy="2708413"/>
          </a:xfrm>
          <a:prstGeom prst="rect">
            <a:avLst/>
          </a:prstGeom>
        </p:spPr>
      </p:pic>
      <p:pic>
        <p:nvPicPr>
          <p:cNvPr id="39" name="图片 10">
            <a:extLst>
              <a:ext uri="{FF2B5EF4-FFF2-40B4-BE49-F238E27FC236}">
                <a16:creationId xmlns:a16="http://schemas.microsoft.com/office/drawing/2014/main" id="{F475127D-BD3E-46B1-8559-58EE5CC8784A}"/>
              </a:ext>
            </a:extLst>
          </p:cNvPr>
          <p:cNvPicPr>
            <a:picLocks noChangeAspect="1"/>
          </p:cNvPicPr>
          <p:nvPr/>
        </p:nvPicPr>
        <p:blipFill>
          <a:blip r:embed="rId5"/>
          <a:stretch>
            <a:fillRect/>
          </a:stretch>
        </p:blipFill>
        <p:spPr>
          <a:xfrm>
            <a:off x="4328852" y="1400461"/>
            <a:ext cx="3134051" cy="2152074"/>
          </a:xfrm>
          <a:prstGeom prst="rect">
            <a:avLst/>
          </a:prstGeom>
        </p:spPr>
      </p:pic>
      <p:sp>
        <p:nvSpPr>
          <p:cNvPr id="4" name="Arrow: Right 3">
            <a:extLst>
              <a:ext uri="{FF2B5EF4-FFF2-40B4-BE49-F238E27FC236}">
                <a16:creationId xmlns:a16="http://schemas.microsoft.com/office/drawing/2014/main" id="{3C78987B-5EAE-4D1A-BFCF-8A18D93D892B}"/>
              </a:ext>
            </a:extLst>
          </p:cNvPr>
          <p:cNvSpPr/>
          <p:nvPr/>
        </p:nvSpPr>
        <p:spPr>
          <a:xfrm>
            <a:off x="3788746" y="2308851"/>
            <a:ext cx="279941" cy="256538"/>
          </a:xfrm>
          <a:prstGeom prst="rightArrow">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a:latin typeface="+mj-lt"/>
            </a:endParaRPr>
          </a:p>
        </p:txBody>
      </p:sp>
      <p:sp>
        <p:nvSpPr>
          <p:cNvPr id="43" name="Arrow: Right 42">
            <a:extLst>
              <a:ext uri="{FF2B5EF4-FFF2-40B4-BE49-F238E27FC236}">
                <a16:creationId xmlns:a16="http://schemas.microsoft.com/office/drawing/2014/main" id="{4386C860-6704-487B-9C94-EA204005B6F8}"/>
              </a:ext>
            </a:extLst>
          </p:cNvPr>
          <p:cNvSpPr/>
          <p:nvPr/>
        </p:nvSpPr>
        <p:spPr>
          <a:xfrm>
            <a:off x="7958600" y="2308851"/>
            <a:ext cx="279941" cy="256538"/>
          </a:xfrm>
          <a:prstGeom prst="rightArrow">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a:latin typeface="+mj-lt"/>
            </a:endParaRPr>
          </a:p>
        </p:txBody>
      </p:sp>
    </p:spTree>
    <p:extLst>
      <p:ext uri="{BB962C8B-B14F-4D97-AF65-F5344CB8AC3E}">
        <p14:creationId xmlns:p14="http://schemas.microsoft.com/office/powerpoint/2010/main" val="184719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posing for a photo&#10;&#10;Description automatically generated">
            <a:extLst>
              <a:ext uri="{FF2B5EF4-FFF2-40B4-BE49-F238E27FC236}">
                <a16:creationId xmlns:a16="http://schemas.microsoft.com/office/drawing/2014/main" id="{262A3FB8-CC34-6D39-5C71-FDEAB2CB5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019"/>
          <a:stretch/>
        </p:blipFill>
        <p:spPr>
          <a:xfrm>
            <a:off x="2754609" y="2716719"/>
            <a:ext cx="6338238" cy="3944644"/>
          </a:xfrm>
          <a:prstGeom prst="rect">
            <a:avLst/>
          </a:prstGeom>
        </p:spPr>
      </p:pic>
      <p:sp>
        <p:nvSpPr>
          <p:cNvPr id="2" name="Title 1">
            <a:extLst>
              <a:ext uri="{FF2B5EF4-FFF2-40B4-BE49-F238E27FC236}">
                <a16:creationId xmlns:a16="http://schemas.microsoft.com/office/drawing/2014/main" id="{584237C7-B88D-FCE4-D67F-2399335320CE}"/>
              </a:ext>
            </a:extLst>
          </p:cNvPr>
          <p:cNvSpPr>
            <a:spLocks noGrp="1"/>
          </p:cNvSpPr>
          <p:nvPr>
            <p:ph type="title"/>
          </p:nvPr>
        </p:nvSpPr>
        <p:spPr>
          <a:xfrm>
            <a:off x="2093913" y="139423"/>
            <a:ext cx="4370673" cy="698501"/>
          </a:xfrm>
        </p:spPr>
        <p:txBody>
          <a:bodyPr vert="horz" lIns="91440" tIns="45720" rIns="91440" bIns="45720" rtlCol="0" anchor="ctr">
            <a:normAutofit/>
          </a:bodyPr>
          <a:lstStyle/>
          <a:p>
            <a:r>
              <a:rPr lang="en-US" altLang="zh-CN">
                <a:cs typeface="Arial"/>
              </a:rPr>
              <a:t>Acknowledgements</a:t>
            </a:r>
          </a:p>
        </p:txBody>
      </p:sp>
      <p:sp>
        <p:nvSpPr>
          <p:cNvPr id="4" name="TextBox 3">
            <a:extLst>
              <a:ext uri="{FF2B5EF4-FFF2-40B4-BE49-F238E27FC236}">
                <a16:creationId xmlns:a16="http://schemas.microsoft.com/office/drawing/2014/main" id="{4F51C540-62B0-9535-E8E9-588D4D231103}"/>
              </a:ext>
            </a:extLst>
          </p:cNvPr>
          <p:cNvSpPr txBox="1"/>
          <p:nvPr/>
        </p:nvSpPr>
        <p:spPr>
          <a:xfrm>
            <a:off x="989814" y="1067159"/>
            <a:ext cx="9492792" cy="1420325"/>
          </a:xfrm>
          <a:prstGeom prst="rect">
            <a:avLst/>
          </a:prstGeom>
          <a:noFill/>
        </p:spPr>
        <p:txBody>
          <a:bodyPr wrap="square" lIns="91440" tIns="45720" rIns="91440" bIns="45720" anchor="t">
            <a:spAutoFit/>
          </a:bodyPr>
          <a:lstStyle/>
          <a:p>
            <a:pPr algn="just">
              <a:lnSpc>
                <a:spcPct val="150000"/>
              </a:lnSpc>
            </a:pPr>
            <a:r>
              <a:rPr lang="en-US" sz="2000">
                <a:effectLst/>
                <a:latin typeface="+mj-lt"/>
                <a:ea typeface="SimSun"/>
              </a:rPr>
              <a:t>The team is grateful for the kind and professional guidance from Dr. Yi Nie and Dr. Shanshan Long from the University of Nottingham Ningbo China.</a:t>
            </a:r>
            <a:r>
              <a:rPr lang="en-US" sz="2000">
                <a:latin typeface="+mj-lt"/>
                <a:ea typeface="SimSun"/>
              </a:rPr>
              <a:t> </a:t>
            </a:r>
            <a:endParaRPr lang="en-US" sz="2000">
              <a:effectLst/>
              <a:latin typeface="+mj-lt"/>
              <a:ea typeface="SimSun" panose="02010600030101010101" pitchFamily="2" charset="-122"/>
              <a:cs typeface="Arial"/>
            </a:endParaRPr>
          </a:p>
          <a:p>
            <a:pPr algn="just">
              <a:lnSpc>
                <a:spcPct val="150000"/>
              </a:lnSpc>
            </a:pPr>
            <a:r>
              <a:rPr lang="en-US" sz="2000">
                <a:effectLst/>
                <a:latin typeface="+mj-lt"/>
                <a:ea typeface="SimSun"/>
              </a:rPr>
              <a:t>The project is also supported by UNNC Boeing Aviation Club Fund.</a:t>
            </a:r>
            <a:endParaRPr lang="en-US" sz="2000">
              <a:latin typeface="+mj-lt"/>
              <a:ea typeface="SimSun"/>
            </a:endParaRPr>
          </a:p>
        </p:txBody>
      </p:sp>
    </p:spTree>
    <p:extLst>
      <p:ext uri="{BB962C8B-B14F-4D97-AF65-F5344CB8AC3E}">
        <p14:creationId xmlns:p14="http://schemas.microsoft.com/office/powerpoint/2010/main" val="207350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7E6933-3E32-ABD1-1E2E-C4B8E7F9087A}"/>
              </a:ext>
            </a:extLst>
          </p:cNvPr>
          <p:cNvSpPr>
            <a:spLocks noGrp="1"/>
          </p:cNvSpPr>
          <p:nvPr>
            <p:ph type="title"/>
          </p:nvPr>
        </p:nvSpPr>
        <p:spPr/>
        <p:txBody>
          <a:bodyPr/>
          <a:lstStyle/>
          <a:p>
            <a:r>
              <a:rPr lang="en-US" altLang="zh-CN"/>
              <a:t>Introduction</a:t>
            </a:r>
            <a:endParaRPr lang="en-US" altLang="zh-CN" err="1">
              <a:cs typeface="Arial"/>
            </a:endParaRPr>
          </a:p>
        </p:txBody>
      </p:sp>
      <p:pic>
        <p:nvPicPr>
          <p:cNvPr id="5" name="图片 4" descr="图示&#10;&#10;已自动生成说明">
            <a:extLst>
              <a:ext uri="{FF2B5EF4-FFF2-40B4-BE49-F238E27FC236}">
                <a16:creationId xmlns:a16="http://schemas.microsoft.com/office/drawing/2014/main" id="{9A58417A-9750-123E-1CED-ED242C1060E4}"/>
              </a:ext>
            </a:extLst>
          </p:cNvPr>
          <p:cNvPicPr>
            <a:picLocks noChangeAspect="1"/>
          </p:cNvPicPr>
          <p:nvPr/>
        </p:nvPicPr>
        <p:blipFill rotWithShape="1">
          <a:blip r:embed="rId3"/>
          <a:srcRect b="24937"/>
          <a:stretch/>
        </p:blipFill>
        <p:spPr>
          <a:xfrm>
            <a:off x="5948476" y="1102842"/>
            <a:ext cx="4871467" cy="2618339"/>
          </a:xfrm>
          <a:prstGeom prst="rect">
            <a:avLst/>
          </a:prstGeom>
        </p:spPr>
      </p:pic>
      <p:sp>
        <p:nvSpPr>
          <p:cNvPr id="9" name="文本框 8">
            <a:extLst>
              <a:ext uri="{FF2B5EF4-FFF2-40B4-BE49-F238E27FC236}">
                <a16:creationId xmlns:a16="http://schemas.microsoft.com/office/drawing/2014/main" id="{B20F0C2B-FC3C-D2D9-7C87-92BE149C2FE2}"/>
              </a:ext>
            </a:extLst>
          </p:cNvPr>
          <p:cNvSpPr txBox="1"/>
          <p:nvPr/>
        </p:nvSpPr>
        <p:spPr>
          <a:xfrm>
            <a:off x="633920" y="2286000"/>
            <a:ext cx="4511916" cy="3231654"/>
          </a:xfrm>
          <a:prstGeom prst="rect">
            <a:avLst/>
          </a:prstGeom>
          <a:noFill/>
        </p:spPr>
        <p:txBody>
          <a:bodyPr wrap="square" lIns="91440" tIns="45720" rIns="91440" bIns="45720" rtlCol="0" anchor="t">
            <a:spAutoFit/>
          </a:bodyPr>
          <a:lstStyle/>
          <a:p>
            <a:pPr algn="just"/>
            <a:r>
              <a:rPr lang="en-GB">
                <a:latin typeface="Arial"/>
                <a:ea typeface="+mn-lt"/>
                <a:cs typeface="Arial"/>
              </a:rPr>
              <a:t>The heat sink is a device used to conduct and dissipate heat. </a:t>
            </a:r>
          </a:p>
          <a:p>
            <a:pPr algn="just"/>
            <a:endParaRPr lang="en-GB">
              <a:latin typeface="Arial"/>
              <a:ea typeface="+mn-lt"/>
              <a:cs typeface="Arial"/>
            </a:endParaRPr>
          </a:p>
          <a:p>
            <a:pPr algn="just"/>
            <a:r>
              <a:rPr lang="en-US">
                <a:latin typeface="Arial"/>
                <a:cs typeface="Arial"/>
              </a:rPr>
              <a:t>Our primary motivation was to craft an innovative heat sink design that </a:t>
            </a:r>
            <a:r>
              <a:rPr lang="en-US" b="1" err="1">
                <a:solidFill>
                  <a:srgbClr val="FF0000"/>
                </a:solidFill>
                <a:latin typeface="Arial"/>
                <a:cs typeface="Arial"/>
              </a:rPr>
              <a:t>maximises</a:t>
            </a:r>
            <a:r>
              <a:rPr lang="en-US">
                <a:latin typeface="Arial"/>
                <a:cs typeface="Arial"/>
              </a:rPr>
              <a:t> the benefits of </a:t>
            </a:r>
            <a:r>
              <a:rPr lang="en-US" b="1">
                <a:solidFill>
                  <a:srgbClr val="FF0000"/>
                </a:solidFill>
                <a:latin typeface="Arial"/>
                <a:cs typeface="Arial"/>
              </a:rPr>
              <a:t>additive manufacturing</a:t>
            </a:r>
            <a:r>
              <a:rPr lang="en-US">
                <a:latin typeface="Arial"/>
                <a:cs typeface="Arial"/>
              </a:rPr>
              <a:t>, particularly in terms of intricate geometries and robust materials. </a:t>
            </a:r>
            <a:endParaRPr lang="en-US" sz="2400" b="1">
              <a:latin typeface="Arial"/>
              <a:cs typeface="Arial"/>
            </a:endParaRPr>
          </a:p>
          <a:p>
            <a:pPr algn="just"/>
            <a:endParaRPr lang="en-US">
              <a:latin typeface="Arial"/>
              <a:cs typeface="Arial"/>
            </a:endParaRPr>
          </a:p>
          <a:p>
            <a:pPr algn="just"/>
            <a:endParaRPr lang="en-US">
              <a:latin typeface="Arial"/>
              <a:cs typeface="Arial"/>
            </a:endParaRPr>
          </a:p>
          <a:p>
            <a:pPr algn="just"/>
            <a:endParaRPr lang="en-US" sz="2400" b="1">
              <a:latin typeface="Arial"/>
              <a:cs typeface="Arial"/>
            </a:endParaRPr>
          </a:p>
        </p:txBody>
      </p:sp>
      <p:pic>
        <p:nvPicPr>
          <p:cNvPr id="3" name="图片 2" descr="图示&#10;&#10;已自动生成说明">
            <a:extLst>
              <a:ext uri="{FF2B5EF4-FFF2-40B4-BE49-F238E27FC236}">
                <a16:creationId xmlns:a16="http://schemas.microsoft.com/office/drawing/2014/main" id="{6A9997BF-F527-C1EB-5601-A0A3B4B161F5}"/>
              </a:ext>
            </a:extLst>
          </p:cNvPr>
          <p:cNvPicPr>
            <a:picLocks noChangeAspect="1"/>
          </p:cNvPicPr>
          <p:nvPr/>
        </p:nvPicPr>
        <p:blipFill rotWithShape="1">
          <a:blip r:embed="rId4"/>
          <a:srcRect r="-124" b="19149"/>
          <a:stretch/>
        </p:blipFill>
        <p:spPr>
          <a:xfrm>
            <a:off x="5893600" y="3876527"/>
            <a:ext cx="5040127" cy="2205662"/>
          </a:xfrm>
          <a:prstGeom prst="rect">
            <a:avLst/>
          </a:prstGeom>
        </p:spPr>
      </p:pic>
      <p:sp>
        <p:nvSpPr>
          <p:cNvPr id="6" name="文本框 5">
            <a:extLst>
              <a:ext uri="{FF2B5EF4-FFF2-40B4-BE49-F238E27FC236}">
                <a16:creationId xmlns:a16="http://schemas.microsoft.com/office/drawing/2014/main" id="{54F16662-BFD5-9983-A709-4151E40E94BD}"/>
              </a:ext>
            </a:extLst>
          </p:cNvPr>
          <p:cNvSpPr txBox="1"/>
          <p:nvPr/>
        </p:nvSpPr>
        <p:spPr>
          <a:xfrm>
            <a:off x="6087938" y="3876527"/>
            <a:ext cx="5218043" cy="2546902"/>
          </a:xfrm>
          <a:prstGeom prst="rect">
            <a:avLst/>
          </a:pr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sz="2400" err="1">
              <a:latin typeface="+mj-lt"/>
            </a:endParaRPr>
          </a:p>
        </p:txBody>
      </p:sp>
      <p:cxnSp>
        <p:nvCxnSpPr>
          <p:cNvPr id="10" name="直接箭头连接符 9">
            <a:extLst>
              <a:ext uri="{FF2B5EF4-FFF2-40B4-BE49-F238E27FC236}">
                <a16:creationId xmlns:a16="http://schemas.microsoft.com/office/drawing/2014/main" id="{FB9CC769-8184-BD28-2C4D-E172BDBBCB25}"/>
              </a:ext>
            </a:extLst>
          </p:cNvPr>
          <p:cNvCxnSpPr>
            <a:cxnSpLocks/>
          </p:cNvCxnSpPr>
          <p:nvPr/>
        </p:nvCxnSpPr>
        <p:spPr>
          <a:xfrm flipH="1">
            <a:off x="9382531" y="2641600"/>
            <a:ext cx="62193" cy="12503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6B57130-0705-40A5-84FB-1ED11AABDA98}"/>
              </a:ext>
            </a:extLst>
          </p:cNvPr>
          <p:cNvSpPr/>
          <p:nvPr/>
        </p:nvSpPr>
        <p:spPr>
          <a:xfrm>
            <a:off x="6736080" y="1930400"/>
            <a:ext cx="690880" cy="7112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a:latin typeface="+mj-lt"/>
            </a:endParaRPr>
          </a:p>
        </p:txBody>
      </p:sp>
      <p:cxnSp>
        <p:nvCxnSpPr>
          <p:cNvPr id="8" name="Straight Arrow Connector 7">
            <a:extLst>
              <a:ext uri="{FF2B5EF4-FFF2-40B4-BE49-F238E27FC236}">
                <a16:creationId xmlns:a16="http://schemas.microsoft.com/office/drawing/2014/main" id="{3438D0A7-8E11-4819-85C1-311DFE7C54A7}"/>
              </a:ext>
            </a:extLst>
          </p:cNvPr>
          <p:cNvCxnSpPr/>
          <p:nvPr/>
        </p:nvCxnSpPr>
        <p:spPr>
          <a:xfrm flipV="1">
            <a:off x="7447280" y="1270000"/>
            <a:ext cx="1127760" cy="6908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C9EAE9-5D5C-40C2-89B9-41F421B285A6}"/>
              </a:ext>
            </a:extLst>
          </p:cNvPr>
          <p:cNvCxnSpPr>
            <a:cxnSpLocks/>
          </p:cNvCxnSpPr>
          <p:nvPr/>
        </p:nvCxnSpPr>
        <p:spPr>
          <a:xfrm>
            <a:off x="7421651" y="2641600"/>
            <a:ext cx="1275309" cy="10069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文本框 13">
            <a:extLst>
              <a:ext uri="{FF2B5EF4-FFF2-40B4-BE49-F238E27FC236}">
                <a16:creationId xmlns:a16="http://schemas.microsoft.com/office/drawing/2014/main" id="{06E0C7DF-00B7-414D-A5E5-BABD8E9A9B64}"/>
              </a:ext>
            </a:extLst>
          </p:cNvPr>
          <p:cNvSpPr txBox="1"/>
          <p:nvPr/>
        </p:nvSpPr>
        <p:spPr>
          <a:xfrm>
            <a:off x="6471919" y="6389682"/>
            <a:ext cx="4450080" cy="369332"/>
          </a:xfrm>
          <a:prstGeom prst="rect">
            <a:avLst/>
          </a:prstGeom>
          <a:noFill/>
        </p:spPr>
        <p:txBody>
          <a:bodyPr wrap="square">
            <a:spAutoFit/>
          </a:bodyPr>
          <a:lstStyle/>
          <a:p>
            <a:r>
              <a:rPr lang="en-US" altLang="zh-CN" sz="1800">
                <a:effectLst/>
                <a:latin typeface="+mj-lt"/>
                <a:cs typeface="Times New Roman" panose="02020603050405020304" pitchFamily="18" charset="0"/>
              </a:rPr>
              <a:t>Figure 1. Design domain of the heat sink</a:t>
            </a:r>
            <a:endParaRPr lang="zh-CN" altLang="en-US">
              <a:latin typeface="+mj-lt"/>
              <a:cs typeface="Times New Roman" panose="02020603050405020304" pitchFamily="18" charset="0"/>
            </a:endParaRPr>
          </a:p>
        </p:txBody>
      </p:sp>
    </p:spTree>
    <p:extLst>
      <p:ext uri="{BB962C8B-B14F-4D97-AF65-F5344CB8AC3E}">
        <p14:creationId xmlns:p14="http://schemas.microsoft.com/office/powerpoint/2010/main" val="388606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7E6933-3E32-ABD1-1E2E-C4B8E7F9087A}"/>
              </a:ext>
            </a:extLst>
          </p:cNvPr>
          <p:cNvSpPr>
            <a:spLocks noGrp="1"/>
          </p:cNvSpPr>
          <p:nvPr>
            <p:ph type="title"/>
          </p:nvPr>
        </p:nvSpPr>
        <p:spPr/>
        <p:txBody>
          <a:bodyPr/>
          <a:lstStyle/>
          <a:p>
            <a:r>
              <a:rPr lang="en-US" altLang="zh-CN"/>
              <a:t>Design Concept</a:t>
            </a:r>
            <a:endParaRPr lang="zh-CN" altLang="en-US"/>
          </a:p>
        </p:txBody>
      </p:sp>
      <p:pic>
        <p:nvPicPr>
          <p:cNvPr id="8" name="图片 7" descr="图片包含 游戏机, 围栏, 风琴&#10;&#10;描述已自动生成">
            <a:extLst>
              <a:ext uri="{FF2B5EF4-FFF2-40B4-BE49-F238E27FC236}">
                <a16:creationId xmlns:a16="http://schemas.microsoft.com/office/drawing/2014/main" id="{37678566-919C-958B-3CEA-9DBA93BD5A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2435" y="3974906"/>
            <a:ext cx="2878211" cy="2651944"/>
          </a:xfrm>
          <a:prstGeom prst="rect">
            <a:avLst/>
          </a:prstGeom>
        </p:spPr>
      </p:pic>
      <p:sp>
        <p:nvSpPr>
          <p:cNvPr id="10" name="文本框 9">
            <a:extLst>
              <a:ext uri="{FF2B5EF4-FFF2-40B4-BE49-F238E27FC236}">
                <a16:creationId xmlns:a16="http://schemas.microsoft.com/office/drawing/2014/main" id="{43FCD3BA-E41B-D938-410E-A7FCBFFE6CEE}"/>
              </a:ext>
            </a:extLst>
          </p:cNvPr>
          <p:cNvSpPr txBox="1"/>
          <p:nvPr/>
        </p:nvSpPr>
        <p:spPr>
          <a:xfrm>
            <a:off x="418458" y="1106115"/>
            <a:ext cx="3270728" cy="461665"/>
          </a:xfrm>
          <a:prstGeom prst="rect">
            <a:avLst/>
          </a:prstGeom>
          <a:noFill/>
        </p:spPr>
        <p:txBody>
          <a:bodyPr wrap="square" rtlCol="0">
            <a:spAutoFit/>
          </a:bodyPr>
          <a:lstStyle/>
          <a:p>
            <a:r>
              <a:rPr lang="en-US" altLang="zh-CN" sz="2400" b="1">
                <a:latin typeface="+mj-lt"/>
              </a:rPr>
              <a:t>Pin-based heat sink</a:t>
            </a:r>
            <a:endParaRPr lang="zh-CN" altLang="en-US" sz="2400" b="1" err="1">
              <a:latin typeface="+mj-lt"/>
            </a:endParaRPr>
          </a:p>
        </p:txBody>
      </p:sp>
      <p:sp>
        <p:nvSpPr>
          <p:cNvPr id="14" name="文本框 13">
            <a:extLst>
              <a:ext uri="{FF2B5EF4-FFF2-40B4-BE49-F238E27FC236}">
                <a16:creationId xmlns:a16="http://schemas.microsoft.com/office/drawing/2014/main" id="{8A62AE5A-8989-07C1-ACB2-2436FB5DDEAC}"/>
              </a:ext>
            </a:extLst>
          </p:cNvPr>
          <p:cNvSpPr txBox="1"/>
          <p:nvPr/>
        </p:nvSpPr>
        <p:spPr>
          <a:xfrm>
            <a:off x="8690511" y="3498083"/>
            <a:ext cx="3776238" cy="369332"/>
          </a:xfrm>
          <a:prstGeom prst="rect">
            <a:avLst/>
          </a:prstGeom>
          <a:noFill/>
        </p:spPr>
        <p:txBody>
          <a:bodyPr wrap="square">
            <a:spAutoFit/>
          </a:bodyPr>
          <a:lstStyle/>
          <a:p>
            <a:r>
              <a:rPr lang="en-US" altLang="zh-CN" sz="1800">
                <a:effectLst/>
                <a:latin typeface="+mj-lt"/>
                <a:cs typeface="Times New Roman" panose="02020603050405020304" pitchFamily="18" charset="0"/>
              </a:rPr>
              <a:t>Figure 2. Trigonal cone structure</a:t>
            </a:r>
            <a:endParaRPr lang="zh-CN" altLang="en-US">
              <a:latin typeface="+mj-lt"/>
              <a:cs typeface="Times New Roman" panose="02020603050405020304" pitchFamily="18" charset="0"/>
            </a:endParaRPr>
          </a:p>
        </p:txBody>
      </p:sp>
      <p:sp>
        <p:nvSpPr>
          <p:cNvPr id="16" name="文本框 15">
            <a:extLst>
              <a:ext uri="{FF2B5EF4-FFF2-40B4-BE49-F238E27FC236}">
                <a16:creationId xmlns:a16="http://schemas.microsoft.com/office/drawing/2014/main" id="{74BF41D2-1E2E-9B82-256E-8C88DB4EDC7F}"/>
              </a:ext>
            </a:extLst>
          </p:cNvPr>
          <p:cNvSpPr txBox="1"/>
          <p:nvPr/>
        </p:nvSpPr>
        <p:spPr>
          <a:xfrm>
            <a:off x="7785280" y="6536199"/>
            <a:ext cx="4514044" cy="369332"/>
          </a:xfrm>
          <a:prstGeom prst="rect">
            <a:avLst/>
          </a:prstGeom>
          <a:noFill/>
        </p:spPr>
        <p:txBody>
          <a:bodyPr wrap="square">
            <a:spAutoFit/>
          </a:bodyPr>
          <a:lstStyle/>
          <a:p>
            <a:r>
              <a:rPr lang="en-US" altLang="zh-CN">
                <a:latin typeface="+mj-lt"/>
                <a:cs typeface="Times New Roman" panose="02020603050405020304" pitchFamily="18" charset="0"/>
              </a:rPr>
              <a:t>Figure 3. C</a:t>
            </a:r>
            <a:r>
              <a:rPr lang="en-US" altLang="zh-CN" sz="1800">
                <a:effectLst/>
                <a:latin typeface="+mj-lt"/>
                <a:cs typeface="Times New Roman" panose="02020603050405020304" pitchFamily="18" charset="0"/>
              </a:rPr>
              <a:t>ircular truncated cone structure</a:t>
            </a:r>
            <a:endParaRPr lang="zh-CN" altLang="en-US">
              <a:latin typeface="+mj-lt"/>
              <a:cs typeface="Times New Roman" panose="02020603050405020304" pitchFamily="18" charset="0"/>
            </a:endParaRPr>
          </a:p>
        </p:txBody>
      </p:sp>
      <p:sp>
        <p:nvSpPr>
          <p:cNvPr id="3" name="文本框 2">
            <a:extLst>
              <a:ext uri="{FF2B5EF4-FFF2-40B4-BE49-F238E27FC236}">
                <a16:creationId xmlns:a16="http://schemas.microsoft.com/office/drawing/2014/main" id="{4A975500-D84C-E34A-35BC-9E05563D6215}"/>
              </a:ext>
            </a:extLst>
          </p:cNvPr>
          <p:cNvSpPr txBox="1"/>
          <p:nvPr/>
        </p:nvSpPr>
        <p:spPr>
          <a:xfrm>
            <a:off x="5755102" y="4055423"/>
            <a:ext cx="3096287" cy="923330"/>
          </a:xfrm>
          <a:prstGeom prst="rect">
            <a:avLst/>
          </a:prstGeom>
          <a:noFill/>
        </p:spPr>
        <p:txBody>
          <a:bodyPr wrap="square">
            <a:spAutoFit/>
          </a:bodyPr>
          <a:lstStyle/>
          <a:p>
            <a:r>
              <a:rPr lang="en-US" altLang="zh-CN">
                <a:latin typeface="+mj-lt"/>
                <a:cs typeface="Times New Roman" panose="02020603050405020304" pitchFamily="18" charset="0"/>
              </a:rPr>
              <a:t>        Good conduction</a:t>
            </a:r>
          </a:p>
          <a:p>
            <a:r>
              <a:rPr lang="en-US" altLang="zh-CN">
                <a:latin typeface="+mj-lt"/>
                <a:cs typeface="Times New Roman" panose="02020603050405020304" pitchFamily="18" charset="0"/>
              </a:rPr>
              <a:t>        Good convection</a:t>
            </a:r>
          </a:p>
          <a:p>
            <a:pPr algn="ctr"/>
            <a:r>
              <a:rPr lang="en-US" altLang="zh-CN">
                <a:latin typeface="+mj-lt"/>
                <a:cs typeface="Times New Roman" panose="02020603050405020304" pitchFamily="18" charset="0"/>
              </a:rPr>
              <a:t>Low wind resistance</a:t>
            </a:r>
            <a:endParaRPr lang="zh-CN" altLang="en-US">
              <a:latin typeface="+mj-lt"/>
              <a:cs typeface="Times New Roman" panose="02020603050405020304" pitchFamily="18" charset="0"/>
            </a:endParaRPr>
          </a:p>
        </p:txBody>
      </p:sp>
      <p:sp>
        <p:nvSpPr>
          <p:cNvPr id="5" name="文本框 4">
            <a:extLst>
              <a:ext uri="{FF2B5EF4-FFF2-40B4-BE49-F238E27FC236}">
                <a16:creationId xmlns:a16="http://schemas.microsoft.com/office/drawing/2014/main" id="{8D11D163-D2A5-27E1-1186-8937600E491E}"/>
              </a:ext>
            </a:extLst>
          </p:cNvPr>
          <p:cNvSpPr txBox="1"/>
          <p:nvPr/>
        </p:nvSpPr>
        <p:spPr>
          <a:xfrm>
            <a:off x="417310" y="1752167"/>
            <a:ext cx="4869810" cy="2308324"/>
          </a:xfrm>
          <a:prstGeom prst="rect">
            <a:avLst/>
          </a:prstGeom>
          <a:noFill/>
        </p:spPr>
        <p:txBody>
          <a:bodyPr wrap="square" rtlCol="0">
            <a:spAutoFit/>
          </a:bodyPr>
          <a:lstStyle/>
          <a:p>
            <a:r>
              <a:rPr lang="en-US" altLang="zh-CN" sz="2400">
                <a:solidFill>
                  <a:srgbClr val="FF0000"/>
                </a:solidFill>
                <a:latin typeface="+mj-lt"/>
              </a:rPr>
              <a:t>Conduction</a:t>
            </a:r>
            <a:r>
              <a:rPr lang="en-US" altLang="zh-CN" sz="2400">
                <a:latin typeface="+mj-lt"/>
              </a:rPr>
              <a:t> is closely associated with the cross-sectional area of the pin.</a:t>
            </a:r>
          </a:p>
          <a:p>
            <a:r>
              <a:rPr lang="en-US" altLang="zh-CN" sz="2400">
                <a:solidFill>
                  <a:srgbClr val="FF0000"/>
                </a:solidFill>
                <a:latin typeface="+mj-lt"/>
              </a:rPr>
              <a:t>Convection</a:t>
            </a:r>
            <a:r>
              <a:rPr lang="en-US" altLang="zh-CN" sz="2400">
                <a:latin typeface="+mj-lt"/>
              </a:rPr>
              <a:t> is impacted by the air flow velocity and the contact area between the air and heat sink.</a:t>
            </a:r>
            <a:endParaRPr lang="zh-CN" altLang="en-US" sz="2400">
              <a:latin typeface="+mj-lt"/>
            </a:endParaRPr>
          </a:p>
        </p:txBody>
      </p:sp>
      <p:sp>
        <p:nvSpPr>
          <p:cNvPr id="7" name="文本框 6">
            <a:extLst>
              <a:ext uri="{FF2B5EF4-FFF2-40B4-BE49-F238E27FC236}">
                <a16:creationId xmlns:a16="http://schemas.microsoft.com/office/drawing/2014/main" id="{864B3085-8051-AC0D-B58B-F62257AC7615}"/>
              </a:ext>
            </a:extLst>
          </p:cNvPr>
          <p:cNvSpPr txBox="1"/>
          <p:nvPr/>
        </p:nvSpPr>
        <p:spPr>
          <a:xfrm>
            <a:off x="364804" y="4222196"/>
            <a:ext cx="4974821" cy="461665"/>
          </a:xfrm>
          <a:prstGeom prst="rect">
            <a:avLst/>
          </a:prstGeom>
          <a:noFill/>
        </p:spPr>
        <p:txBody>
          <a:bodyPr wrap="square" rtlCol="0">
            <a:spAutoFit/>
          </a:bodyPr>
          <a:lstStyle/>
          <a:p>
            <a:r>
              <a:rPr lang="en-US" altLang="zh-CN" sz="2400">
                <a:latin typeface="+mj-lt"/>
              </a:rPr>
              <a:t>Convective heat transfer equation:</a:t>
            </a:r>
            <a:endParaRPr lang="zh-CN" altLang="en-US" sz="2400" err="1">
              <a:latin typeface="+mj-lt"/>
            </a:endParaRPr>
          </a:p>
        </p:txBody>
      </p:sp>
      <p:sp>
        <p:nvSpPr>
          <p:cNvPr id="11" name="文本框 10">
            <a:extLst>
              <a:ext uri="{FF2B5EF4-FFF2-40B4-BE49-F238E27FC236}">
                <a16:creationId xmlns:a16="http://schemas.microsoft.com/office/drawing/2014/main" id="{0230C30B-A8EC-E3DD-ECDD-FD1F17C23DCB}"/>
              </a:ext>
            </a:extLst>
          </p:cNvPr>
          <p:cNvSpPr txBox="1"/>
          <p:nvPr/>
        </p:nvSpPr>
        <p:spPr>
          <a:xfrm>
            <a:off x="5866326" y="1650796"/>
            <a:ext cx="3096287" cy="923330"/>
          </a:xfrm>
          <a:prstGeom prst="rect">
            <a:avLst/>
          </a:prstGeom>
          <a:noFill/>
        </p:spPr>
        <p:txBody>
          <a:bodyPr wrap="square">
            <a:spAutoFit/>
          </a:bodyPr>
          <a:lstStyle/>
          <a:p>
            <a:r>
              <a:rPr lang="en-US" altLang="zh-CN">
                <a:latin typeface="+mj-lt"/>
                <a:cs typeface="Times New Roman" panose="02020603050405020304" pitchFamily="18" charset="0"/>
              </a:rPr>
              <a:t>        Good conduction</a:t>
            </a:r>
          </a:p>
          <a:p>
            <a:r>
              <a:rPr lang="en-US" altLang="zh-CN">
                <a:latin typeface="+mj-lt"/>
                <a:cs typeface="Times New Roman" panose="02020603050405020304" pitchFamily="18" charset="0"/>
              </a:rPr>
              <a:t>         Poor convection</a:t>
            </a:r>
          </a:p>
          <a:p>
            <a:pPr algn="ctr"/>
            <a:r>
              <a:rPr lang="en-US" altLang="zh-CN">
                <a:latin typeface="+mj-lt"/>
                <a:cs typeface="Times New Roman" panose="02020603050405020304" pitchFamily="18" charset="0"/>
              </a:rPr>
              <a:t>High wind resistance</a:t>
            </a:r>
            <a:endParaRPr lang="zh-CN" altLang="en-US">
              <a:latin typeface="+mj-lt"/>
              <a:cs typeface="Times New Roman" panose="02020603050405020304" pitchFamily="18" charset="0"/>
            </a:endParaRPr>
          </a:p>
        </p:txBody>
      </p:sp>
      <p:pic>
        <p:nvPicPr>
          <p:cNvPr id="13" name="图片 12" descr="图示&#10;&#10;描述已自动生成">
            <a:extLst>
              <a:ext uri="{FF2B5EF4-FFF2-40B4-BE49-F238E27FC236}">
                <a16:creationId xmlns:a16="http://schemas.microsoft.com/office/drawing/2014/main" id="{5E7CF22C-D04C-2ACF-30EF-7C988A8C78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6411" y="992798"/>
            <a:ext cx="2705104" cy="2591900"/>
          </a:xfrm>
          <a:prstGeom prst="rect">
            <a:avLst/>
          </a:prstGeom>
        </p:spPr>
      </p:pic>
      <p:sp>
        <p:nvSpPr>
          <p:cNvPr id="15" name="文本框 14">
            <a:extLst>
              <a:ext uri="{FF2B5EF4-FFF2-40B4-BE49-F238E27FC236}">
                <a16:creationId xmlns:a16="http://schemas.microsoft.com/office/drawing/2014/main" id="{20DE6471-C91D-A789-49D5-EB834685F23D}"/>
              </a:ext>
            </a:extLst>
          </p:cNvPr>
          <p:cNvSpPr txBox="1"/>
          <p:nvPr/>
        </p:nvSpPr>
        <p:spPr>
          <a:xfrm>
            <a:off x="415764" y="5700768"/>
            <a:ext cx="7038304" cy="830997"/>
          </a:xfrm>
          <a:prstGeom prst="rect">
            <a:avLst/>
          </a:prstGeom>
          <a:noFill/>
        </p:spPr>
        <p:txBody>
          <a:bodyPr wrap="square" lIns="91440" tIns="45720" rIns="91440" bIns="45720" rtlCol="0" anchor="t">
            <a:spAutoFit/>
          </a:bodyPr>
          <a:lstStyle/>
          <a:p>
            <a:r>
              <a:rPr lang="en-US" altLang="zh-CN" sz="2400">
                <a:latin typeface="+mj-lt"/>
              </a:rPr>
              <a:t>Where h is </a:t>
            </a:r>
            <a:r>
              <a:rPr lang="en-US" altLang="zh-CN" sz="2400" b="0" i="0">
                <a:solidFill>
                  <a:srgbClr val="333333"/>
                </a:solidFill>
                <a:effectLst/>
                <a:highlight>
                  <a:srgbClr val="FFFFFF"/>
                </a:highlight>
                <a:latin typeface="Arial"/>
                <a:cs typeface="Arial"/>
              </a:rPr>
              <a:t>convective heat transfer coefficient, which is related to the air flow velocity.</a:t>
            </a:r>
            <a:endParaRPr lang="zh-CN" altLang="en-US" sz="2400" err="1">
              <a:latin typeface="Arial"/>
              <a:cs typeface="Aria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653C0F1-5812-A6BC-067A-2B2B08C2A4E7}"/>
                  </a:ext>
                </a:extLst>
              </p:cNvPr>
              <p:cNvSpPr txBox="1"/>
              <p:nvPr/>
            </p:nvSpPr>
            <p:spPr>
              <a:xfrm>
                <a:off x="1442466" y="4826836"/>
                <a:ext cx="6231116" cy="523220"/>
              </a:xfrm>
              <a:prstGeom prst="rect">
                <a:avLst/>
              </a:prstGeom>
              <a:noFill/>
            </p:spPr>
            <p:txBody>
              <a:bodyPr wrap="square">
                <a:spAutoFit/>
              </a:bodyPr>
              <a:lstStyle/>
              <a:p>
                <a14:m>
                  <m:oMath xmlns:m="http://schemas.openxmlformats.org/officeDocument/2006/math">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h</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𝑇</m:t>
                    </m:r>
                  </m:oMath>
                </a14:m>
                <a:r>
                  <a:rPr lang="zh-CN" altLang="en-US" sz="2800">
                    <a:latin typeface="+mj-lt"/>
                  </a:rPr>
                  <a:t> </a:t>
                </a:r>
                <a:endParaRPr lang="en-US" sz="2800"/>
              </a:p>
            </p:txBody>
          </p:sp>
        </mc:Choice>
        <mc:Fallback xmlns="">
          <p:sp>
            <p:nvSpPr>
              <p:cNvPr id="17" name="TextBox 16">
                <a:extLst>
                  <a:ext uri="{FF2B5EF4-FFF2-40B4-BE49-F238E27FC236}">
                    <a16:creationId xmlns:a16="http://schemas.microsoft.com/office/drawing/2014/main" id="{E653C0F1-5812-A6BC-067A-2B2B08C2A4E7}"/>
                  </a:ext>
                </a:extLst>
              </p:cNvPr>
              <p:cNvSpPr txBox="1">
                <a:spLocks noRot="1" noChangeAspect="1" noMove="1" noResize="1" noEditPoints="1" noAdjustHandles="1" noChangeArrowheads="1" noChangeShapeType="1" noTextEdit="1"/>
              </p:cNvSpPr>
              <p:nvPr/>
            </p:nvSpPr>
            <p:spPr>
              <a:xfrm>
                <a:off x="1442466" y="4826836"/>
                <a:ext cx="6231116"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459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descr="图片包含 游戏机, 刷子&#10;&#10;描述已自动生成">
            <a:extLst>
              <a:ext uri="{FF2B5EF4-FFF2-40B4-BE49-F238E27FC236}">
                <a16:creationId xmlns:a16="http://schemas.microsoft.com/office/drawing/2014/main" id="{8A172330-44B4-0FA7-4D0F-13EE10EF29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9407" y="1677251"/>
            <a:ext cx="3734596" cy="3703388"/>
          </a:xfrm>
          <a:prstGeom prst="rect">
            <a:avLst/>
          </a:prstGeom>
        </p:spPr>
      </p:pic>
      <p:pic>
        <p:nvPicPr>
          <p:cNvPr id="18" name="图片 17" descr="图片包含 游戏机&#10;&#10;已自动生成说明">
            <a:extLst>
              <a:ext uri="{FF2B5EF4-FFF2-40B4-BE49-F238E27FC236}">
                <a16:creationId xmlns:a16="http://schemas.microsoft.com/office/drawing/2014/main" id="{8EA215C9-BE9D-9C75-BB74-ED2C0399AF18}"/>
              </a:ext>
            </a:extLst>
          </p:cNvPr>
          <p:cNvPicPr>
            <a:picLocks noChangeAspect="1"/>
          </p:cNvPicPr>
          <p:nvPr/>
        </p:nvPicPr>
        <p:blipFill>
          <a:blip r:embed="rId4"/>
          <a:stretch>
            <a:fillRect/>
          </a:stretch>
        </p:blipFill>
        <p:spPr>
          <a:xfrm>
            <a:off x="8663074" y="1677251"/>
            <a:ext cx="3454621" cy="3070774"/>
          </a:xfrm>
          <a:prstGeom prst="rect">
            <a:avLst/>
          </a:prstGeom>
        </p:spPr>
      </p:pic>
      <p:sp>
        <p:nvSpPr>
          <p:cNvPr id="2" name="标题 1">
            <a:extLst>
              <a:ext uri="{FF2B5EF4-FFF2-40B4-BE49-F238E27FC236}">
                <a16:creationId xmlns:a16="http://schemas.microsoft.com/office/drawing/2014/main" id="{FAA541C4-AEC1-F51A-797E-601BA657A7BB}"/>
              </a:ext>
            </a:extLst>
          </p:cNvPr>
          <p:cNvSpPr>
            <a:spLocks noGrp="1"/>
          </p:cNvSpPr>
          <p:nvPr>
            <p:ph type="title"/>
          </p:nvPr>
        </p:nvSpPr>
        <p:spPr/>
        <p:txBody>
          <a:bodyPr/>
          <a:lstStyle/>
          <a:p>
            <a:r>
              <a:rPr lang="en-US" altLang="zh-CN"/>
              <a:t>Structural Design</a:t>
            </a:r>
            <a:endParaRPr lang="zh-CN" altLang="en-US"/>
          </a:p>
        </p:txBody>
      </p:sp>
      <p:sp>
        <p:nvSpPr>
          <p:cNvPr id="9" name="文本框 8">
            <a:extLst>
              <a:ext uri="{FF2B5EF4-FFF2-40B4-BE49-F238E27FC236}">
                <a16:creationId xmlns:a16="http://schemas.microsoft.com/office/drawing/2014/main" id="{D27A656D-36CB-583E-74D3-F1F011EA647F}"/>
              </a:ext>
            </a:extLst>
          </p:cNvPr>
          <p:cNvSpPr txBox="1"/>
          <p:nvPr/>
        </p:nvSpPr>
        <p:spPr>
          <a:xfrm>
            <a:off x="858439" y="3596919"/>
            <a:ext cx="2743421" cy="369332"/>
          </a:xfrm>
          <a:prstGeom prst="rect">
            <a:avLst/>
          </a:prstGeom>
          <a:noFill/>
        </p:spPr>
        <p:txBody>
          <a:bodyPr wrap="square">
            <a:spAutoFit/>
          </a:bodyPr>
          <a:lstStyle/>
          <a:p>
            <a:r>
              <a:rPr lang="en-US" altLang="zh-CN">
                <a:latin typeface="+mj-lt"/>
                <a:cs typeface="Times New Roman" panose="02020603050405020304" pitchFamily="18" charset="0"/>
              </a:rPr>
              <a:t>Honeycomb distribution</a:t>
            </a:r>
            <a:endParaRPr lang="zh-CN" altLang="en-US">
              <a:latin typeface="+mj-lt"/>
              <a:cs typeface="Times New Roman" panose="02020603050405020304" pitchFamily="18" charset="0"/>
            </a:endParaRPr>
          </a:p>
        </p:txBody>
      </p:sp>
      <p:grpSp>
        <p:nvGrpSpPr>
          <p:cNvPr id="40" name="组合 39">
            <a:extLst>
              <a:ext uri="{FF2B5EF4-FFF2-40B4-BE49-F238E27FC236}">
                <a16:creationId xmlns:a16="http://schemas.microsoft.com/office/drawing/2014/main" id="{6EDC02C3-3C9D-D294-02F2-E4A9321F6632}"/>
              </a:ext>
            </a:extLst>
          </p:cNvPr>
          <p:cNvGrpSpPr/>
          <p:nvPr/>
        </p:nvGrpSpPr>
        <p:grpSpPr>
          <a:xfrm>
            <a:off x="623077" y="4492737"/>
            <a:ext cx="3138975" cy="1834561"/>
            <a:chOff x="656208" y="4503780"/>
            <a:chExt cx="3138975" cy="1834561"/>
          </a:xfrm>
        </p:grpSpPr>
        <p:pic>
          <p:nvPicPr>
            <p:cNvPr id="12" name="图片 11" descr="长颈鹿在树林里&#10;&#10;低可信度描述已自动生成">
              <a:extLst>
                <a:ext uri="{FF2B5EF4-FFF2-40B4-BE49-F238E27FC236}">
                  <a16:creationId xmlns:a16="http://schemas.microsoft.com/office/drawing/2014/main" id="{08ABD8DC-B89F-28B7-6AF7-B55D67ED36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9262" y="4503780"/>
              <a:ext cx="1375921" cy="1834561"/>
            </a:xfrm>
            <a:prstGeom prst="rect">
              <a:avLst/>
            </a:prstGeom>
          </p:spPr>
        </p:pic>
        <p:pic>
          <p:nvPicPr>
            <p:cNvPr id="13" name="图片 12" descr="背景图案&#10;&#10;描述已自动生成">
              <a:extLst>
                <a:ext uri="{FF2B5EF4-FFF2-40B4-BE49-F238E27FC236}">
                  <a16:creationId xmlns:a16="http://schemas.microsoft.com/office/drawing/2014/main" id="{9C23D373-D164-A756-6DC0-B187C0D096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208" y="4503780"/>
              <a:ext cx="1772270" cy="1834561"/>
            </a:xfrm>
            <a:prstGeom prst="rect">
              <a:avLst/>
            </a:prstGeom>
          </p:spPr>
        </p:pic>
      </p:grpSp>
      <p:sp>
        <p:nvSpPr>
          <p:cNvPr id="19" name="椭圆 18">
            <a:extLst>
              <a:ext uri="{FF2B5EF4-FFF2-40B4-BE49-F238E27FC236}">
                <a16:creationId xmlns:a16="http://schemas.microsoft.com/office/drawing/2014/main" id="{BF972C79-7A03-3F12-6790-53EF756B516F}"/>
              </a:ext>
            </a:extLst>
          </p:cNvPr>
          <p:cNvSpPr/>
          <p:nvPr/>
        </p:nvSpPr>
        <p:spPr>
          <a:xfrm>
            <a:off x="6462884" y="3462894"/>
            <a:ext cx="351088" cy="7711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mj-lt"/>
            </a:endParaRPr>
          </a:p>
        </p:txBody>
      </p:sp>
      <p:sp>
        <p:nvSpPr>
          <p:cNvPr id="20" name="椭圆 19">
            <a:extLst>
              <a:ext uri="{FF2B5EF4-FFF2-40B4-BE49-F238E27FC236}">
                <a16:creationId xmlns:a16="http://schemas.microsoft.com/office/drawing/2014/main" id="{CDF2F6FF-E73E-7A2C-3557-0D2A9F36AF01}"/>
              </a:ext>
            </a:extLst>
          </p:cNvPr>
          <p:cNvSpPr/>
          <p:nvPr/>
        </p:nvSpPr>
        <p:spPr>
          <a:xfrm>
            <a:off x="7255047" y="2609657"/>
            <a:ext cx="601806" cy="16285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mj-lt"/>
            </a:endParaRPr>
          </a:p>
        </p:txBody>
      </p:sp>
      <p:sp>
        <p:nvSpPr>
          <p:cNvPr id="21" name="椭圆 20">
            <a:extLst>
              <a:ext uri="{FF2B5EF4-FFF2-40B4-BE49-F238E27FC236}">
                <a16:creationId xmlns:a16="http://schemas.microsoft.com/office/drawing/2014/main" id="{05494198-82A9-D469-1484-4B2916C18611}"/>
              </a:ext>
            </a:extLst>
          </p:cNvPr>
          <p:cNvSpPr/>
          <p:nvPr/>
        </p:nvSpPr>
        <p:spPr>
          <a:xfrm>
            <a:off x="4399905" y="2453589"/>
            <a:ext cx="389344" cy="53268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mj-lt"/>
            </a:endParaRPr>
          </a:p>
        </p:txBody>
      </p:sp>
      <p:cxnSp>
        <p:nvCxnSpPr>
          <p:cNvPr id="23" name="直接箭头连接符 22">
            <a:extLst>
              <a:ext uri="{FF2B5EF4-FFF2-40B4-BE49-F238E27FC236}">
                <a16:creationId xmlns:a16="http://schemas.microsoft.com/office/drawing/2014/main" id="{74B871BA-5B53-1944-6BA1-AD2DC1C063FD}"/>
              </a:ext>
            </a:extLst>
          </p:cNvPr>
          <p:cNvCxnSpPr>
            <a:cxnSpLocks/>
            <a:stCxn id="21" idx="3"/>
          </p:cNvCxnSpPr>
          <p:nvPr/>
        </p:nvCxnSpPr>
        <p:spPr>
          <a:xfrm flipH="1">
            <a:off x="3362975" y="2908262"/>
            <a:ext cx="1093948" cy="18060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6E0F93B-4711-775B-F18D-3C3D275A41FD}"/>
              </a:ext>
            </a:extLst>
          </p:cNvPr>
          <p:cNvCxnSpPr>
            <a:cxnSpLocks/>
          </p:cNvCxnSpPr>
          <p:nvPr/>
        </p:nvCxnSpPr>
        <p:spPr>
          <a:xfrm>
            <a:off x="6847102" y="3988678"/>
            <a:ext cx="1597149" cy="12081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BB75A05C-109C-FA87-7EAE-4F6C2D4A3385}"/>
              </a:ext>
            </a:extLst>
          </p:cNvPr>
          <p:cNvCxnSpPr>
            <a:cxnSpLocks/>
          </p:cNvCxnSpPr>
          <p:nvPr/>
        </p:nvCxnSpPr>
        <p:spPr>
          <a:xfrm flipV="1">
            <a:off x="7878940" y="3122508"/>
            <a:ext cx="784134" cy="3400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6D9A71C9-D1FE-EA22-CAAB-31B0690B7FCB}"/>
              </a:ext>
            </a:extLst>
          </p:cNvPr>
          <p:cNvSpPr txBox="1"/>
          <p:nvPr/>
        </p:nvSpPr>
        <p:spPr>
          <a:xfrm>
            <a:off x="-201871" y="6337641"/>
            <a:ext cx="4866592" cy="369332"/>
          </a:xfrm>
          <a:prstGeom prst="rect">
            <a:avLst/>
          </a:prstGeom>
          <a:noFill/>
        </p:spPr>
        <p:txBody>
          <a:bodyPr wrap="square">
            <a:spAutoFit/>
          </a:bodyPr>
          <a:lstStyle/>
          <a:p>
            <a:pPr algn="ctr"/>
            <a:r>
              <a:rPr lang="en-US" altLang="zh-CN">
                <a:latin typeface="+mj-lt"/>
                <a:cs typeface="Times New Roman" panose="02020603050405020304" pitchFamily="18" charset="0"/>
              </a:rPr>
              <a:t>Honeycomb and dendritic structure</a:t>
            </a:r>
            <a:endParaRPr lang="zh-CN" altLang="en-US">
              <a:latin typeface="+mj-lt"/>
              <a:cs typeface="Times New Roman" panose="02020603050405020304" pitchFamily="18" charset="0"/>
            </a:endParaRPr>
          </a:p>
        </p:txBody>
      </p:sp>
      <p:sp>
        <p:nvSpPr>
          <p:cNvPr id="34" name="文本框 33">
            <a:extLst>
              <a:ext uri="{FF2B5EF4-FFF2-40B4-BE49-F238E27FC236}">
                <a16:creationId xmlns:a16="http://schemas.microsoft.com/office/drawing/2014/main" id="{9D62E2A5-6BD8-F68D-B475-86E6CFB5D31B}"/>
              </a:ext>
            </a:extLst>
          </p:cNvPr>
          <p:cNvSpPr txBox="1"/>
          <p:nvPr/>
        </p:nvSpPr>
        <p:spPr>
          <a:xfrm>
            <a:off x="971443" y="3949972"/>
            <a:ext cx="2384499" cy="461665"/>
          </a:xfrm>
          <a:prstGeom prst="rect">
            <a:avLst/>
          </a:prstGeom>
          <a:noFill/>
        </p:spPr>
        <p:txBody>
          <a:bodyPr wrap="square" lIns="91440" tIns="45720" rIns="91440" bIns="45720" rtlCol="0" anchor="t">
            <a:spAutoFit/>
          </a:bodyPr>
          <a:lstStyle/>
          <a:p>
            <a:r>
              <a:rPr lang="en-US" altLang="zh-CN" sz="2400" b="1">
                <a:solidFill>
                  <a:srgbClr val="FF0000"/>
                </a:solidFill>
                <a:latin typeface="+mj-lt"/>
              </a:rPr>
              <a:t>Bionic design </a:t>
            </a:r>
            <a:endParaRPr lang="en-US" altLang="zh-CN" sz="2400" b="1">
              <a:solidFill>
                <a:srgbClr val="FF0000"/>
              </a:solidFill>
              <a:latin typeface="+mj-lt"/>
              <a:cs typeface="Arial"/>
            </a:endParaRPr>
          </a:p>
        </p:txBody>
      </p:sp>
      <p:sp>
        <p:nvSpPr>
          <p:cNvPr id="35" name="文本框 34">
            <a:extLst>
              <a:ext uri="{FF2B5EF4-FFF2-40B4-BE49-F238E27FC236}">
                <a16:creationId xmlns:a16="http://schemas.microsoft.com/office/drawing/2014/main" id="{7AA03C41-3082-63DD-8CEA-CFA6D3794981}"/>
              </a:ext>
            </a:extLst>
          </p:cNvPr>
          <p:cNvSpPr txBox="1"/>
          <p:nvPr/>
        </p:nvSpPr>
        <p:spPr>
          <a:xfrm>
            <a:off x="387993" y="937741"/>
            <a:ext cx="3672679" cy="461665"/>
          </a:xfrm>
          <a:prstGeom prst="rect">
            <a:avLst/>
          </a:prstGeom>
          <a:noFill/>
        </p:spPr>
        <p:txBody>
          <a:bodyPr wrap="square" lIns="91440" tIns="45720" rIns="91440" bIns="45720" rtlCol="0" anchor="t">
            <a:spAutoFit/>
          </a:bodyPr>
          <a:lstStyle/>
          <a:p>
            <a:r>
              <a:rPr lang="en-US" altLang="zh-CN" sz="2400" b="1">
                <a:solidFill>
                  <a:srgbClr val="FF0000"/>
                </a:solidFill>
                <a:latin typeface="+mj-lt"/>
              </a:rPr>
              <a:t>Innovative distribution</a:t>
            </a:r>
            <a:endParaRPr lang="zh-CN" altLang="en-US" sz="2400" b="1">
              <a:solidFill>
                <a:srgbClr val="FF0000"/>
              </a:solidFill>
              <a:latin typeface="+mj-lt"/>
              <a:cs typeface="Arial"/>
            </a:endParaRPr>
          </a:p>
        </p:txBody>
      </p:sp>
      <p:sp>
        <p:nvSpPr>
          <p:cNvPr id="36" name="文本框 35">
            <a:extLst>
              <a:ext uri="{FF2B5EF4-FFF2-40B4-BE49-F238E27FC236}">
                <a16:creationId xmlns:a16="http://schemas.microsoft.com/office/drawing/2014/main" id="{46B4834C-5004-B85A-7010-D842AF24584A}"/>
              </a:ext>
            </a:extLst>
          </p:cNvPr>
          <p:cNvSpPr txBox="1"/>
          <p:nvPr/>
        </p:nvSpPr>
        <p:spPr>
          <a:xfrm>
            <a:off x="8688485" y="938587"/>
            <a:ext cx="3288455" cy="1477328"/>
          </a:xfrm>
          <a:prstGeom prst="rect">
            <a:avLst/>
          </a:prstGeom>
          <a:noFill/>
        </p:spPr>
        <p:txBody>
          <a:bodyPr wrap="square" lIns="91440" tIns="45720" rIns="91440" bIns="45720" rtlCol="0" anchor="t">
            <a:spAutoFit/>
          </a:bodyPr>
          <a:lstStyle/>
          <a:p>
            <a:r>
              <a:rPr lang="en-US" altLang="zh-CN" sz="2400" b="1">
                <a:solidFill>
                  <a:srgbClr val="FF0000"/>
                </a:solidFill>
                <a:latin typeface="+mj-lt"/>
              </a:rPr>
              <a:t>Light weight design</a:t>
            </a:r>
            <a:endParaRPr lang="zh-CN" altLang="en-US"/>
          </a:p>
          <a:p>
            <a:endParaRPr lang="en-US" b="1">
              <a:solidFill>
                <a:srgbClr val="FF0000"/>
              </a:solidFill>
              <a:latin typeface="Arial"/>
              <a:cs typeface="Arial"/>
            </a:endParaRPr>
          </a:p>
          <a:p>
            <a:endParaRPr lang="en-US" altLang="zh-CN" sz="2400" b="1">
              <a:solidFill>
                <a:srgbClr val="FF0000"/>
              </a:solidFill>
              <a:latin typeface="+mj-lt"/>
              <a:cs typeface="Arial"/>
            </a:endParaRPr>
          </a:p>
          <a:p>
            <a:endParaRPr lang="zh-CN" altLang="en-US" sz="2400" err="1">
              <a:latin typeface="+mj-lt"/>
            </a:endParaRPr>
          </a:p>
        </p:txBody>
      </p:sp>
      <p:sp>
        <p:nvSpPr>
          <p:cNvPr id="3" name="文本框 2">
            <a:extLst>
              <a:ext uri="{FF2B5EF4-FFF2-40B4-BE49-F238E27FC236}">
                <a16:creationId xmlns:a16="http://schemas.microsoft.com/office/drawing/2014/main" id="{51628B75-E88D-0370-CC4C-CFCBF969E9F0}"/>
              </a:ext>
            </a:extLst>
          </p:cNvPr>
          <p:cNvSpPr txBox="1"/>
          <p:nvPr/>
        </p:nvSpPr>
        <p:spPr>
          <a:xfrm>
            <a:off x="7656742" y="5471551"/>
            <a:ext cx="4556157" cy="461665"/>
          </a:xfrm>
          <a:prstGeom prst="rect">
            <a:avLst/>
          </a:prstGeom>
          <a:noFill/>
        </p:spPr>
        <p:txBody>
          <a:bodyPr wrap="square" lIns="91440" tIns="45720" rIns="91440" bIns="45720" rtlCol="0" anchor="t">
            <a:spAutoFit/>
          </a:bodyPr>
          <a:lstStyle/>
          <a:p>
            <a:r>
              <a:rPr lang="en-US" altLang="zh-CN" sz="2400" b="1">
                <a:solidFill>
                  <a:srgbClr val="FF0000"/>
                </a:solidFill>
                <a:latin typeface="+mj-lt"/>
              </a:rPr>
              <a:t>Enhanced turbulent intensity</a:t>
            </a:r>
            <a:endParaRPr lang="zh-CN"/>
          </a:p>
        </p:txBody>
      </p:sp>
      <p:sp>
        <p:nvSpPr>
          <p:cNvPr id="5" name="文本框 4">
            <a:extLst>
              <a:ext uri="{FF2B5EF4-FFF2-40B4-BE49-F238E27FC236}">
                <a16:creationId xmlns:a16="http://schemas.microsoft.com/office/drawing/2014/main" id="{C40DE2F7-1895-79AC-1509-CC7F87ED9B83}"/>
              </a:ext>
            </a:extLst>
          </p:cNvPr>
          <p:cNvSpPr txBox="1"/>
          <p:nvPr/>
        </p:nvSpPr>
        <p:spPr>
          <a:xfrm>
            <a:off x="8931742" y="4611859"/>
            <a:ext cx="30725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CN">
                <a:solidFill>
                  <a:srgbClr val="000000"/>
                </a:solidFill>
                <a:latin typeface="+mj-lt"/>
              </a:rPr>
              <a:t>Hexagonal &amp; Porous cone pin structure</a:t>
            </a:r>
            <a:endParaRPr lang="zh-CN" altLang="en-US">
              <a:solidFill>
                <a:srgbClr val="000000"/>
              </a:solidFill>
            </a:endParaRPr>
          </a:p>
        </p:txBody>
      </p:sp>
      <p:sp>
        <p:nvSpPr>
          <p:cNvPr id="7" name="矩形: 圆角 6">
            <a:extLst>
              <a:ext uri="{FF2B5EF4-FFF2-40B4-BE49-F238E27FC236}">
                <a16:creationId xmlns:a16="http://schemas.microsoft.com/office/drawing/2014/main" id="{61BDF3DE-6AFD-ABDC-9319-400823C3E332}"/>
              </a:ext>
            </a:extLst>
          </p:cNvPr>
          <p:cNvSpPr/>
          <p:nvPr/>
        </p:nvSpPr>
        <p:spPr>
          <a:xfrm>
            <a:off x="693018" y="3949972"/>
            <a:ext cx="2743422" cy="4334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8" name="矩形: 圆角 7">
            <a:extLst>
              <a:ext uri="{FF2B5EF4-FFF2-40B4-BE49-F238E27FC236}">
                <a16:creationId xmlns:a16="http://schemas.microsoft.com/office/drawing/2014/main" id="{E0833C0F-F64F-644F-2480-0F6919301A2F}"/>
              </a:ext>
            </a:extLst>
          </p:cNvPr>
          <p:cNvSpPr/>
          <p:nvPr/>
        </p:nvSpPr>
        <p:spPr>
          <a:xfrm>
            <a:off x="360018" y="939799"/>
            <a:ext cx="3421268" cy="46161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10" name="矩形: 圆角 9">
            <a:extLst>
              <a:ext uri="{FF2B5EF4-FFF2-40B4-BE49-F238E27FC236}">
                <a16:creationId xmlns:a16="http://schemas.microsoft.com/office/drawing/2014/main" id="{273CB48A-31BD-CD49-EE58-EB83209AED5E}"/>
              </a:ext>
            </a:extLst>
          </p:cNvPr>
          <p:cNvSpPr/>
          <p:nvPr/>
        </p:nvSpPr>
        <p:spPr>
          <a:xfrm>
            <a:off x="8476974" y="939798"/>
            <a:ext cx="3421268" cy="46161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14" name="矩形: 圆角 13">
            <a:extLst>
              <a:ext uri="{FF2B5EF4-FFF2-40B4-BE49-F238E27FC236}">
                <a16:creationId xmlns:a16="http://schemas.microsoft.com/office/drawing/2014/main" id="{441A4929-8302-7571-E0DB-723854EA03F4}"/>
              </a:ext>
            </a:extLst>
          </p:cNvPr>
          <p:cNvSpPr/>
          <p:nvPr/>
        </p:nvSpPr>
        <p:spPr>
          <a:xfrm>
            <a:off x="7613308" y="5484489"/>
            <a:ext cx="4448311" cy="46161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pic>
        <p:nvPicPr>
          <p:cNvPr id="44" name="图片 43">
            <a:extLst>
              <a:ext uri="{FF2B5EF4-FFF2-40B4-BE49-F238E27FC236}">
                <a16:creationId xmlns:a16="http://schemas.microsoft.com/office/drawing/2014/main" id="{74727BC4-75F7-B816-856F-0000C7FB0D5E}"/>
              </a:ext>
            </a:extLst>
          </p:cNvPr>
          <p:cNvPicPr>
            <a:picLocks noChangeAspect="1"/>
          </p:cNvPicPr>
          <p:nvPr/>
        </p:nvPicPr>
        <p:blipFill>
          <a:blip r:embed="rId7"/>
          <a:stretch>
            <a:fillRect/>
          </a:stretch>
        </p:blipFill>
        <p:spPr>
          <a:xfrm>
            <a:off x="1172079" y="1527680"/>
            <a:ext cx="1762051" cy="2140931"/>
          </a:xfrm>
          <a:prstGeom prst="rect">
            <a:avLst/>
          </a:prstGeom>
        </p:spPr>
      </p:pic>
      <p:sp>
        <p:nvSpPr>
          <p:cNvPr id="45" name="文本框 44">
            <a:extLst>
              <a:ext uri="{FF2B5EF4-FFF2-40B4-BE49-F238E27FC236}">
                <a16:creationId xmlns:a16="http://schemas.microsoft.com/office/drawing/2014/main" id="{202596F3-B3D2-A820-37F1-599F9A8D68D6}"/>
              </a:ext>
            </a:extLst>
          </p:cNvPr>
          <p:cNvSpPr txBox="1"/>
          <p:nvPr/>
        </p:nvSpPr>
        <p:spPr>
          <a:xfrm>
            <a:off x="4468701" y="5247898"/>
            <a:ext cx="3269746" cy="369332"/>
          </a:xfrm>
          <a:prstGeom prst="rect">
            <a:avLst/>
          </a:prstGeom>
          <a:noFill/>
        </p:spPr>
        <p:txBody>
          <a:bodyPr wrap="square">
            <a:spAutoFit/>
          </a:bodyPr>
          <a:lstStyle/>
          <a:p>
            <a:r>
              <a:rPr lang="en-US" altLang="zh-CN">
                <a:latin typeface="+mj-lt"/>
                <a:cs typeface="Times New Roman" panose="02020603050405020304" pitchFamily="18" charset="0"/>
              </a:rPr>
              <a:t>Figure 4. Primary design</a:t>
            </a:r>
            <a:endParaRPr lang="zh-CN" altLang="en-US">
              <a:latin typeface="+mj-lt"/>
              <a:cs typeface="Times New Roman" panose="02020603050405020304" pitchFamily="18" charset="0"/>
            </a:endParaRPr>
          </a:p>
        </p:txBody>
      </p:sp>
    </p:spTree>
    <p:extLst>
      <p:ext uri="{BB962C8B-B14F-4D97-AF65-F5344CB8AC3E}">
        <p14:creationId xmlns:p14="http://schemas.microsoft.com/office/powerpoint/2010/main" val="158067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1BBC4-E603-2636-E207-01290AD671AC}"/>
              </a:ext>
            </a:extLst>
          </p:cNvPr>
          <p:cNvSpPr>
            <a:spLocks noGrp="1"/>
          </p:cNvSpPr>
          <p:nvPr>
            <p:ph type="title"/>
          </p:nvPr>
        </p:nvSpPr>
        <p:spPr/>
        <p:txBody>
          <a:bodyPr/>
          <a:lstStyle/>
          <a:p>
            <a:r>
              <a:rPr lang="en-US" altLang="zh-CN">
                <a:cs typeface="Arial"/>
              </a:rPr>
              <a:t>Numerical Simulation Set-up</a:t>
            </a:r>
            <a:endParaRPr lang="zh-CN" altLang="en-US">
              <a:cs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081CB6-C963-C406-7B59-215F4C191912}"/>
                  </a:ext>
                </a:extLst>
              </p:cNvPr>
              <p:cNvSpPr txBox="1"/>
              <p:nvPr/>
            </p:nvSpPr>
            <p:spPr>
              <a:xfrm>
                <a:off x="773312" y="864334"/>
                <a:ext cx="5910272" cy="6458884"/>
              </a:xfrm>
              <a:prstGeom prst="rect">
                <a:avLst/>
              </a:prstGeom>
              <a:noFill/>
            </p:spPr>
            <p:txBody>
              <a:bodyPr wrap="none" rtlCol="0">
                <a:spAutoFit/>
              </a:bodyPr>
              <a:lstStyle/>
              <a:p>
                <a:pPr>
                  <a:lnSpc>
                    <a:spcPct val="150000"/>
                  </a:lnSpc>
                </a:pPr>
                <a:r>
                  <a:rPr lang="en-US" sz="2400" b="1">
                    <a:solidFill>
                      <a:srgbClr val="0070C0"/>
                    </a:solidFill>
                    <a:latin typeface="+mj-lt"/>
                  </a:rPr>
                  <a:t>Solver:</a:t>
                </a:r>
                <a:r>
                  <a:rPr lang="en-US" sz="2400">
                    <a:latin typeface="+mj-lt"/>
                  </a:rPr>
                  <a:t> </a:t>
                </a:r>
                <a:r>
                  <a:rPr lang="en-US" sz="2400">
                    <a:effectLst/>
                    <a:latin typeface="+mj-lt"/>
                    <a:ea typeface="SimSun" panose="02010600030101010101" pitchFamily="2" charset="-122"/>
                  </a:rPr>
                  <a:t>ANSYS Fluent 202</a:t>
                </a:r>
                <a:r>
                  <a:rPr lang="en-US" altLang="zh-CN" sz="2400">
                    <a:effectLst/>
                    <a:latin typeface="+mj-lt"/>
                    <a:ea typeface="SimSun" panose="02010600030101010101" pitchFamily="2" charset="-122"/>
                  </a:rPr>
                  <a:t>2</a:t>
                </a:r>
                <a:endParaRPr lang="en-US" sz="2400">
                  <a:latin typeface="+mj-lt"/>
                </a:endParaRPr>
              </a:p>
              <a:p>
                <a:pPr>
                  <a:lnSpc>
                    <a:spcPct val="150000"/>
                  </a:lnSpc>
                </a:pPr>
                <a:r>
                  <a:rPr lang="en-US" altLang="zh-CN" sz="2400" b="1">
                    <a:solidFill>
                      <a:srgbClr val="0070C0"/>
                    </a:solidFill>
                    <a:latin typeface="+mj-lt"/>
                  </a:rPr>
                  <a:t>Mesh</a:t>
                </a:r>
                <a:r>
                  <a:rPr lang="en-US" altLang="zh-CN" sz="2400" b="1">
                    <a:latin typeface="+mj-lt"/>
                  </a:rPr>
                  <a:t>	</a:t>
                </a:r>
              </a:p>
              <a:p>
                <a:pPr marL="342900" indent="-342900">
                  <a:lnSpc>
                    <a:spcPct val="150000"/>
                  </a:lnSpc>
                  <a:buFont typeface="Arial" panose="020B0604020202020204" pitchFamily="34" charset="0"/>
                  <a:buChar char="•"/>
                </a:pPr>
                <a:r>
                  <a:rPr lang="en-US" altLang="zh-CN" sz="2400">
                    <a:latin typeface="+mj-lt"/>
                  </a:rPr>
                  <a:t>Global element size 10 mm</a:t>
                </a:r>
              </a:p>
              <a:p>
                <a:pPr marL="342900" indent="-342900">
                  <a:lnSpc>
                    <a:spcPct val="150000"/>
                  </a:lnSpc>
                  <a:buFont typeface="Arial" panose="020B0604020202020204" pitchFamily="34" charset="0"/>
                  <a:buChar char="•"/>
                </a:pPr>
                <a:r>
                  <a:rPr lang="en-US" altLang="zh-CN" sz="2400">
                    <a:latin typeface="+mj-lt"/>
                  </a:rPr>
                  <a:t>Detailed element size 1 mm</a:t>
                </a:r>
              </a:p>
              <a:p>
                <a:pPr marL="342900" indent="-342900">
                  <a:lnSpc>
                    <a:spcPct val="150000"/>
                  </a:lnSpc>
                  <a:buFont typeface="Arial" panose="020B0604020202020204" pitchFamily="34" charset="0"/>
                  <a:buChar char="•"/>
                </a:pPr>
                <a:r>
                  <a:rPr lang="en-US" altLang="zh-CN" sz="2400">
                    <a:latin typeface="+mj-lt"/>
                  </a:rPr>
                  <a:t>Number of elements 3,987,978 </a:t>
                </a:r>
              </a:p>
              <a:p>
                <a:pPr>
                  <a:lnSpc>
                    <a:spcPct val="150000"/>
                  </a:lnSpc>
                </a:pPr>
                <a:r>
                  <a:rPr lang="en-US" sz="2400" b="1">
                    <a:solidFill>
                      <a:srgbClr val="0070C0"/>
                    </a:solidFill>
                    <a:latin typeface="+mj-lt"/>
                  </a:rPr>
                  <a:t>B</a:t>
                </a:r>
                <a:r>
                  <a:rPr lang="en-US" altLang="zh-CN" sz="2400" b="1">
                    <a:solidFill>
                      <a:srgbClr val="0070C0"/>
                    </a:solidFill>
                    <a:latin typeface="+mj-lt"/>
                  </a:rPr>
                  <a:t>oundary condition</a:t>
                </a:r>
              </a:p>
              <a:p>
                <a:pPr marL="342900" indent="-342900">
                  <a:lnSpc>
                    <a:spcPct val="150000"/>
                  </a:lnSpc>
                  <a:buFont typeface="Arial" panose="020B0604020202020204" pitchFamily="34" charset="0"/>
                  <a:buChar char="•"/>
                </a:pPr>
                <a:r>
                  <a:rPr lang="en-US" altLang="zh-CN" sz="2400">
                    <a:latin typeface="+mj-lt"/>
                  </a:rPr>
                  <a:t>Inlet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𝑖𝑛</m:t>
                        </m:r>
                      </m:sub>
                    </m:sSub>
                    <m:r>
                      <a:rPr lang="en-US" altLang="zh-CN" sz="2400" b="0" i="1" smtClean="0">
                        <a:latin typeface="Cambria Math" panose="02040503050406030204" pitchFamily="18" charset="0"/>
                      </a:rPr>
                      <m:t>=1, 5 </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oMath>
                </a14:m>
                <a:endParaRPr lang="en-US" altLang="zh-CN" sz="2400">
                  <a:latin typeface="+mj-lt"/>
                </a:endParaRPr>
              </a:p>
              <a:p>
                <a:pPr marL="342900" indent="-342900">
                  <a:lnSpc>
                    <a:spcPct val="150000"/>
                  </a:lnSpc>
                  <a:buFont typeface="Arial" panose="020B0604020202020204" pitchFamily="34" charset="0"/>
                  <a:buChar char="•"/>
                </a:pPr>
                <a:r>
                  <a:rPr lang="en-US" altLang="zh-CN" sz="2400">
                    <a:latin typeface="+mj-lt"/>
                  </a:rPr>
                  <a:t>Outlet - Pressure Outlet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𝑜𝑢𝑡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𝑎𝑚𝑏𝑖𝑒𝑛𝑡</m:t>
                        </m:r>
                      </m:sub>
                    </m:sSub>
                  </m:oMath>
                </a14:m>
                <a:endParaRPr lang="en-US" altLang="zh-CN" sz="2400">
                  <a:latin typeface="+mj-lt"/>
                </a:endParaRPr>
              </a:p>
              <a:p>
                <a:pPr marL="342900" indent="-342900">
                  <a:lnSpc>
                    <a:spcPct val="150000"/>
                  </a:lnSpc>
                  <a:buFont typeface="Arial" panose="020B0604020202020204" pitchFamily="34" charset="0"/>
                  <a:buChar char="•"/>
                </a:pPr>
                <a:r>
                  <a:rPr lang="en-US" altLang="zh-CN" sz="2400">
                    <a:latin typeface="+mj-lt"/>
                  </a:rPr>
                  <a:t>Wall - Non-slip wall</a:t>
                </a:r>
              </a:p>
              <a:p>
                <a:pPr marL="342900" indent="-342900">
                  <a:lnSpc>
                    <a:spcPct val="150000"/>
                  </a:lnSpc>
                  <a:buFont typeface="Arial" panose="020B0604020202020204" pitchFamily="34" charset="0"/>
                  <a:buChar char="•"/>
                </a:pPr>
                <a:r>
                  <a:rPr lang="en-US" altLang="zh-CN" sz="2400">
                    <a:latin typeface="+mj-lt"/>
                  </a:rPr>
                  <a:t>Power input</a:t>
                </a:r>
                <a14:m>
                  <m:oMath xmlns:m="http://schemas.openxmlformats.org/officeDocument/2006/math">
                    <m:r>
                      <a:rPr lang="en-US" sz="2400" i="1">
                        <a:latin typeface="Cambria Math" panose="02040503050406030204" pitchFamily="18" charset="0"/>
                        <a:ea typeface="SimSun" panose="02010600030101010101" pitchFamily="2" charset="-122"/>
                        <a:cs typeface="Times New Roman" panose="02020603050405020304" pitchFamily="18" charset="0"/>
                      </a:rPr>
                      <m:t> </m:t>
                    </m:r>
                    <m:r>
                      <a:rPr lang="en-US" sz="2400" i="1">
                        <a:latin typeface="Cambria Math" panose="02040503050406030204" pitchFamily="18" charset="0"/>
                        <a:ea typeface="SimSun" panose="02010600030101010101" pitchFamily="2" charset="-122"/>
                        <a:cs typeface="Times New Roman" panose="02020603050405020304" pitchFamily="18" charset="0"/>
                      </a:rPr>
                      <m:t>𝜙</m:t>
                    </m:r>
                    <m:r>
                      <a:rPr lang="en-US" sz="2400" i="1">
                        <a:latin typeface="Cambria Math" panose="02040503050406030204" pitchFamily="18" charset="0"/>
                        <a:ea typeface="SimSun" panose="02010600030101010101" pitchFamily="2" charset="-122"/>
                        <a:cs typeface="Times New Roman" panose="02020603050405020304" pitchFamily="18" charset="0"/>
                      </a:rPr>
                      <m:t>=</m:t>
                    </m:r>
                    <m:f>
                      <m:fPr>
                        <m:ctrlPr>
                          <a:rPr lang="en-US" sz="2400" i="1">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24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𝑃</m:t>
                            </m:r>
                          </m:e>
                          <m:sub>
                            <m:r>
                              <a:rPr lang="en-US" sz="2400" b="0" i="1" smtClean="0">
                                <a:latin typeface="Cambria Math" panose="02040503050406030204" pitchFamily="18" charset="0"/>
                                <a:ea typeface="SimSun" panose="02010600030101010101" pitchFamily="2" charset="-122"/>
                                <a:cs typeface="Times New Roman" panose="02020603050405020304" pitchFamily="18" charset="0"/>
                              </a:rPr>
                              <m:t>𝑔𝑖𝑣𝑒𝑛</m:t>
                            </m:r>
                          </m:sub>
                        </m:sSub>
                      </m:num>
                      <m:den>
                        <m:sSub>
                          <m:sSubPr>
                            <m:ctrlPr>
                              <a:rPr lang="en-US" sz="24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𝐴</m:t>
                            </m:r>
                          </m:e>
                          <m:sub>
                            <m:r>
                              <a:rPr lang="en-US" sz="2400" b="0" i="1" smtClean="0">
                                <a:latin typeface="Cambria Math" panose="02040503050406030204" pitchFamily="18" charset="0"/>
                                <a:ea typeface="SimSun" panose="02010600030101010101" pitchFamily="2" charset="-122"/>
                                <a:cs typeface="Times New Roman" panose="02020603050405020304" pitchFamily="18" charset="0"/>
                              </a:rPr>
                              <m:t>𝑏𝑜𝑡𝑡𝑜𝑚</m:t>
                            </m:r>
                          </m:sub>
                        </m:sSub>
                      </m:den>
                    </m:f>
                  </m:oMath>
                </a14:m>
                <a:endParaRPr lang="en-US" altLang="zh-CN" sz="2400" i="1">
                  <a:latin typeface="Cambria Math" panose="02040503050406030204" pitchFamily="18" charset="0"/>
                  <a:ea typeface="SimSun"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sz="2400">
                  <a:latin typeface="+mj-lt"/>
                </a:endParaRPr>
              </a:p>
            </p:txBody>
          </p:sp>
        </mc:Choice>
        <mc:Fallback xmlns="">
          <p:sp>
            <p:nvSpPr>
              <p:cNvPr id="3" name="TextBox 2">
                <a:extLst>
                  <a:ext uri="{FF2B5EF4-FFF2-40B4-BE49-F238E27FC236}">
                    <a16:creationId xmlns:a16="http://schemas.microsoft.com/office/drawing/2014/main" id="{3A081CB6-C963-C406-7B59-215F4C191912}"/>
                  </a:ext>
                </a:extLst>
              </p:cNvPr>
              <p:cNvSpPr txBox="1">
                <a:spLocks noRot="1" noChangeAspect="1" noMove="1" noResize="1" noEditPoints="1" noAdjustHandles="1" noChangeArrowheads="1" noChangeShapeType="1" noTextEdit="1"/>
              </p:cNvSpPr>
              <p:nvPr/>
            </p:nvSpPr>
            <p:spPr>
              <a:xfrm>
                <a:off x="773312" y="864334"/>
                <a:ext cx="5910272" cy="6458884"/>
              </a:xfrm>
              <a:prstGeom prst="rect">
                <a:avLst/>
              </a:prstGeom>
              <a:blipFill>
                <a:blip r:embed="rId3"/>
                <a:stretch>
                  <a:fillRect l="-1651"/>
                </a:stretch>
              </a:blipFill>
            </p:spPr>
            <p:txBody>
              <a:bodyPr/>
              <a:lstStyle/>
              <a:p>
                <a:r>
                  <a:rPr lang="en-US">
                    <a:noFill/>
                  </a:rPr>
                  <a:t> </a:t>
                </a:r>
              </a:p>
            </p:txBody>
          </p:sp>
        </mc:Fallback>
      </mc:AlternateContent>
      <p:pic>
        <p:nvPicPr>
          <p:cNvPr id="13" name="图片 12">
            <a:extLst>
              <a:ext uri="{FF2B5EF4-FFF2-40B4-BE49-F238E27FC236}">
                <a16:creationId xmlns:a16="http://schemas.microsoft.com/office/drawing/2014/main" id="{5950FE36-C0F3-4433-B543-062C4B39BDE9}"/>
              </a:ext>
            </a:extLst>
          </p:cNvPr>
          <p:cNvPicPr>
            <a:picLocks noChangeAspect="1"/>
          </p:cNvPicPr>
          <p:nvPr/>
        </p:nvPicPr>
        <p:blipFill>
          <a:blip r:embed="rId4"/>
          <a:stretch>
            <a:fillRect/>
          </a:stretch>
        </p:blipFill>
        <p:spPr>
          <a:xfrm>
            <a:off x="7656563" y="946844"/>
            <a:ext cx="2997825" cy="2951203"/>
          </a:xfrm>
          <a:prstGeom prst="rect">
            <a:avLst/>
          </a:prstGeom>
        </p:spPr>
      </p:pic>
      <p:pic>
        <p:nvPicPr>
          <p:cNvPr id="9" name="图片 8">
            <a:extLst>
              <a:ext uri="{FF2B5EF4-FFF2-40B4-BE49-F238E27FC236}">
                <a16:creationId xmlns:a16="http://schemas.microsoft.com/office/drawing/2014/main" id="{61A79AD1-D4F9-8C04-0950-A83B88453EE3}"/>
              </a:ext>
            </a:extLst>
          </p:cNvPr>
          <p:cNvPicPr>
            <a:picLocks noChangeAspect="1"/>
          </p:cNvPicPr>
          <p:nvPr/>
        </p:nvPicPr>
        <p:blipFill>
          <a:blip r:embed="rId5"/>
          <a:stretch>
            <a:fillRect/>
          </a:stretch>
        </p:blipFill>
        <p:spPr>
          <a:xfrm>
            <a:off x="7528746" y="3884815"/>
            <a:ext cx="3431458" cy="2973185"/>
          </a:xfrm>
          <a:prstGeom prst="rect">
            <a:avLst/>
          </a:prstGeom>
        </p:spPr>
      </p:pic>
      <p:cxnSp>
        <p:nvCxnSpPr>
          <p:cNvPr id="5" name="直接箭头连接符 4">
            <a:extLst>
              <a:ext uri="{FF2B5EF4-FFF2-40B4-BE49-F238E27FC236}">
                <a16:creationId xmlns:a16="http://schemas.microsoft.com/office/drawing/2014/main" id="{B16AE0CA-F5F1-14AE-B29B-268BC5EF4BF9}"/>
              </a:ext>
            </a:extLst>
          </p:cNvPr>
          <p:cNvCxnSpPr/>
          <p:nvPr/>
        </p:nvCxnSpPr>
        <p:spPr>
          <a:xfrm flipH="1">
            <a:off x="6754761" y="5938684"/>
            <a:ext cx="12093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7157C4E-4752-7315-2CA1-5FD1CE40089F}"/>
              </a:ext>
            </a:extLst>
          </p:cNvPr>
          <p:cNvSpPr txBox="1"/>
          <p:nvPr/>
        </p:nvSpPr>
        <p:spPr>
          <a:xfrm>
            <a:off x="5852161" y="5707851"/>
            <a:ext cx="1067524" cy="461665"/>
          </a:xfrm>
          <a:prstGeom prst="rect">
            <a:avLst/>
          </a:prstGeom>
          <a:noFill/>
        </p:spPr>
        <p:txBody>
          <a:bodyPr wrap="square" rtlCol="0">
            <a:spAutoFit/>
          </a:bodyPr>
          <a:lstStyle/>
          <a:p>
            <a:r>
              <a:rPr lang="en-US" altLang="zh-CN" sz="2400">
                <a:latin typeface="+mj-lt"/>
              </a:rPr>
              <a:t>Outlet</a:t>
            </a:r>
            <a:endParaRPr lang="zh-CN" altLang="en-US" sz="2400">
              <a:latin typeface="+mj-lt"/>
            </a:endParaRPr>
          </a:p>
        </p:txBody>
      </p:sp>
      <p:cxnSp>
        <p:nvCxnSpPr>
          <p:cNvPr id="7" name="直接箭头连接符 6">
            <a:extLst>
              <a:ext uri="{FF2B5EF4-FFF2-40B4-BE49-F238E27FC236}">
                <a16:creationId xmlns:a16="http://schemas.microsoft.com/office/drawing/2014/main" id="{D9E20028-BB53-62FF-EA27-B8D81A66F3D1}"/>
              </a:ext>
            </a:extLst>
          </p:cNvPr>
          <p:cNvCxnSpPr>
            <a:cxnSpLocks/>
          </p:cNvCxnSpPr>
          <p:nvPr/>
        </p:nvCxnSpPr>
        <p:spPr>
          <a:xfrm flipV="1">
            <a:off x="10364843" y="4077105"/>
            <a:ext cx="784938" cy="3277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EE375C2-F0F0-AE9E-4841-28CCE7396CA2}"/>
              </a:ext>
            </a:extLst>
          </p:cNvPr>
          <p:cNvSpPr txBox="1"/>
          <p:nvPr/>
        </p:nvSpPr>
        <p:spPr>
          <a:xfrm>
            <a:off x="11086639" y="3667214"/>
            <a:ext cx="1041506" cy="461665"/>
          </a:xfrm>
          <a:prstGeom prst="rect">
            <a:avLst/>
          </a:prstGeom>
          <a:noFill/>
        </p:spPr>
        <p:txBody>
          <a:bodyPr wrap="square" rtlCol="0">
            <a:spAutoFit/>
          </a:bodyPr>
          <a:lstStyle/>
          <a:p>
            <a:r>
              <a:rPr lang="en-US" altLang="zh-CN" sz="2400">
                <a:latin typeface="+mj-lt"/>
              </a:rPr>
              <a:t>Inlet</a:t>
            </a:r>
            <a:endParaRPr lang="zh-CN" altLang="en-US" sz="2400">
              <a:latin typeface="+mj-lt"/>
            </a:endParaRPr>
          </a:p>
        </p:txBody>
      </p:sp>
      <p:cxnSp>
        <p:nvCxnSpPr>
          <p:cNvPr id="11" name="直接箭头连接符 10">
            <a:extLst>
              <a:ext uri="{FF2B5EF4-FFF2-40B4-BE49-F238E27FC236}">
                <a16:creationId xmlns:a16="http://schemas.microsoft.com/office/drawing/2014/main" id="{1EFD574B-050D-3D89-7035-7A854DE8B6E1}"/>
              </a:ext>
            </a:extLst>
          </p:cNvPr>
          <p:cNvCxnSpPr>
            <a:cxnSpLocks/>
          </p:cNvCxnSpPr>
          <p:nvPr/>
        </p:nvCxnSpPr>
        <p:spPr>
          <a:xfrm>
            <a:off x="9877586" y="5082239"/>
            <a:ext cx="139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AAD9EBD-0C6E-9999-BB95-9B38376ABEC6}"/>
              </a:ext>
            </a:extLst>
          </p:cNvPr>
          <p:cNvSpPr txBox="1"/>
          <p:nvPr/>
        </p:nvSpPr>
        <p:spPr>
          <a:xfrm>
            <a:off x="11199654" y="4814743"/>
            <a:ext cx="1041506" cy="461665"/>
          </a:xfrm>
          <a:prstGeom prst="rect">
            <a:avLst/>
          </a:prstGeom>
          <a:noFill/>
        </p:spPr>
        <p:txBody>
          <a:bodyPr wrap="square" rtlCol="0">
            <a:spAutoFit/>
          </a:bodyPr>
          <a:lstStyle/>
          <a:p>
            <a:r>
              <a:rPr lang="en-US" altLang="zh-CN" sz="2400">
                <a:latin typeface="+mj-lt"/>
              </a:rPr>
              <a:t>Wall</a:t>
            </a:r>
            <a:endParaRPr lang="zh-CN" altLang="en-US" sz="2400">
              <a:latin typeface="+mj-lt"/>
            </a:endParaRPr>
          </a:p>
        </p:txBody>
      </p:sp>
      <p:sp>
        <p:nvSpPr>
          <p:cNvPr id="12" name="文本框 44">
            <a:extLst>
              <a:ext uri="{FF2B5EF4-FFF2-40B4-BE49-F238E27FC236}">
                <a16:creationId xmlns:a16="http://schemas.microsoft.com/office/drawing/2014/main" id="{DD734A66-74F8-4A04-86B3-65947C4FA9EF}"/>
              </a:ext>
            </a:extLst>
          </p:cNvPr>
          <p:cNvSpPr txBox="1"/>
          <p:nvPr/>
        </p:nvSpPr>
        <p:spPr>
          <a:xfrm>
            <a:off x="9036398" y="6460600"/>
            <a:ext cx="3269746" cy="369332"/>
          </a:xfrm>
          <a:prstGeom prst="rect">
            <a:avLst/>
          </a:prstGeom>
          <a:noFill/>
        </p:spPr>
        <p:txBody>
          <a:bodyPr wrap="square">
            <a:spAutoFit/>
          </a:bodyPr>
          <a:lstStyle/>
          <a:p>
            <a:r>
              <a:rPr lang="en-US" altLang="zh-CN">
                <a:latin typeface="+mj-lt"/>
                <a:cs typeface="Times New Roman" panose="02020603050405020304" pitchFamily="18" charset="0"/>
              </a:rPr>
              <a:t>Figure 5. Simulation set-up</a:t>
            </a:r>
            <a:endParaRPr lang="zh-CN" altLang="en-US">
              <a:latin typeface="+mj-lt"/>
              <a:cs typeface="Times New Roman" panose="02020603050405020304" pitchFamily="18" charset="0"/>
            </a:endParaRPr>
          </a:p>
        </p:txBody>
      </p:sp>
    </p:spTree>
    <p:extLst>
      <p:ext uri="{BB962C8B-B14F-4D97-AF65-F5344CB8AC3E}">
        <p14:creationId xmlns:p14="http://schemas.microsoft.com/office/powerpoint/2010/main" val="26044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74C77-FA63-AD72-B01C-C12A51B8D355}"/>
              </a:ext>
            </a:extLst>
          </p:cNvPr>
          <p:cNvSpPr>
            <a:spLocks noGrp="1"/>
          </p:cNvSpPr>
          <p:nvPr>
            <p:ph type="title"/>
          </p:nvPr>
        </p:nvSpPr>
        <p:spPr/>
        <p:txBody>
          <a:bodyPr>
            <a:normAutofit/>
          </a:bodyPr>
          <a:lstStyle/>
          <a:p>
            <a:r>
              <a:rPr lang="en-US" altLang="zh-CN">
                <a:cs typeface="Arial"/>
              </a:rPr>
              <a:t>Simulation results</a:t>
            </a:r>
            <a:endParaRPr lang="zh-CN" altLang="en-US">
              <a:cs typeface="Arial"/>
            </a:endParaRPr>
          </a:p>
        </p:txBody>
      </p:sp>
      <p:pic>
        <p:nvPicPr>
          <p:cNvPr id="11" name="图片 10">
            <a:extLst>
              <a:ext uri="{FF2B5EF4-FFF2-40B4-BE49-F238E27FC236}">
                <a16:creationId xmlns:a16="http://schemas.microsoft.com/office/drawing/2014/main" id="{672EE789-F856-EDC1-D496-F6A7F657FCA4}"/>
              </a:ext>
            </a:extLst>
          </p:cNvPr>
          <p:cNvPicPr>
            <a:picLocks noChangeAspect="1"/>
          </p:cNvPicPr>
          <p:nvPr/>
        </p:nvPicPr>
        <p:blipFill>
          <a:blip r:embed="rId3"/>
          <a:stretch>
            <a:fillRect/>
          </a:stretch>
        </p:blipFill>
        <p:spPr>
          <a:xfrm>
            <a:off x="1727974" y="958662"/>
            <a:ext cx="3303209" cy="2268231"/>
          </a:xfrm>
          <a:prstGeom prst="rect">
            <a:avLst/>
          </a:prstGeom>
        </p:spPr>
      </p:pic>
      <p:pic>
        <p:nvPicPr>
          <p:cNvPr id="12" name="图片 11" descr="图片包含 图示&#10;&#10;已自动生成说明">
            <a:extLst>
              <a:ext uri="{FF2B5EF4-FFF2-40B4-BE49-F238E27FC236}">
                <a16:creationId xmlns:a16="http://schemas.microsoft.com/office/drawing/2014/main" id="{FEEA25C6-BF01-830F-C770-A28CEC5AD455}"/>
              </a:ext>
            </a:extLst>
          </p:cNvPr>
          <p:cNvPicPr>
            <a:picLocks noChangeAspect="1"/>
          </p:cNvPicPr>
          <p:nvPr/>
        </p:nvPicPr>
        <p:blipFill>
          <a:blip r:embed="rId4"/>
          <a:stretch>
            <a:fillRect/>
          </a:stretch>
        </p:blipFill>
        <p:spPr>
          <a:xfrm>
            <a:off x="1685669" y="3416850"/>
            <a:ext cx="3546731" cy="1356040"/>
          </a:xfrm>
          <a:prstGeom prst="rect">
            <a:avLst/>
          </a:prstGeom>
        </p:spPr>
      </p:pic>
      <p:pic>
        <p:nvPicPr>
          <p:cNvPr id="13" name="图片 12" descr="图形用户界面, 应用程序&#10;&#10;已自动生成说明">
            <a:extLst>
              <a:ext uri="{FF2B5EF4-FFF2-40B4-BE49-F238E27FC236}">
                <a16:creationId xmlns:a16="http://schemas.microsoft.com/office/drawing/2014/main" id="{1C2DF0BB-17B8-C1DC-C152-73C349BDD751}"/>
              </a:ext>
            </a:extLst>
          </p:cNvPr>
          <p:cNvPicPr>
            <a:picLocks noChangeAspect="1"/>
          </p:cNvPicPr>
          <p:nvPr/>
        </p:nvPicPr>
        <p:blipFill>
          <a:blip r:embed="rId5"/>
          <a:stretch>
            <a:fillRect/>
          </a:stretch>
        </p:blipFill>
        <p:spPr>
          <a:xfrm>
            <a:off x="1607802" y="4929557"/>
            <a:ext cx="3884822" cy="1407375"/>
          </a:xfrm>
          <a:prstGeom prst="rect">
            <a:avLst/>
          </a:prstGeom>
        </p:spPr>
      </p:pic>
      <p:pic>
        <p:nvPicPr>
          <p:cNvPr id="8" name="图片 46" descr="表格&#10;&#10;已自动生成说明">
            <a:extLst>
              <a:ext uri="{FF2B5EF4-FFF2-40B4-BE49-F238E27FC236}">
                <a16:creationId xmlns:a16="http://schemas.microsoft.com/office/drawing/2014/main" id="{AD7D594F-D16D-4E4F-AD47-45BF3539E82D}"/>
              </a:ext>
            </a:extLst>
          </p:cNvPr>
          <p:cNvPicPr>
            <a:picLocks noChangeAspect="1"/>
          </p:cNvPicPr>
          <p:nvPr/>
        </p:nvPicPr>
        <p:blipFill>
          <a:blip r:embed="rId6"/>
          <a:stretch>
            <a:fillRect/>
          </a:stretch>
        </p:blipFill>
        <p:spPr>
          <a:xfrm>
            <a:off x="6588103" y="1461569"/>
            <a:ext cx="4024499" cy="2233754"/>
          </a:xfrm>
          <a:prstGeom prst="rect">
            <a:avLst/>
          </a:prstGeom>
        </p:spPr>
      </p:pic>
      <p:sp>
        <p:nvSpPr>
          <p:cNvPr id="9" name="文本框 47">
            <a:extLst>
              <a:ext uri="{FF2B5EF4-FFF2-40B4-BE49-F238E27FC236}">
                <a16:creationId xmlns:a16="http://schemas.microsoft.com/office/drawing/2014/main" id="{14650394-A1DB-4ADD-8443-A472AF0DD33A}"/>
              </a:ext>
            </a:extLst>
          </p:cNvPr>
          <p:cNvSpPr txBox="1"/>
          <p:nvPr/>
        </p:nvSpPr>
        <p:spPr>
          <a:xfrm>
            <a:off x="5759987" y="957316"/>
            <a:ext cx="5680730" cy="36933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ea typeface="+mn-lt"/>
                <a:cs typeface="Times New Roman"/>
              </a:rPr>
              <a:t>TABLE 1. </a:t>
            </a:r>
            <a:r>
              <a:rPr lang="en-US">
                <a:latin typeface="Arial"/>
                <a:ea typeface="+mn-lt"/>
                <a:cs typeface="Times New Roman"/>
              </a:rPr>
              <a:t>Predicted FOM of the design heat sink</a:t>
            </a:r>
            <a:endParaRPr lang="zh-CN" altLang="en-US">
              <a:latin typeface="Arial"/>
              <a:ea typeface="+mn-lt"/>
              <a:cs typeface="Arial"/>
            </a:endParaRPr>
          </a:p>
        </p:txBody>
      </p:sp>
      <p:pic>
        <p:nvPicPr>
          <p:cNvPr id="4" name="Picture 3">
            <a:extLst>
              <a:ext uri="{FF2B5EF4-FFF2-40B4-BE49-F238E27FC236}">
                <a16:creationId xmlns:a16="http://schemas.microsoft.com/office/drawing/2014/main" id="{2D5663E7-A3E7-4694-99C3-8FFB8164C11E}"/>
              </a:ext>
            </a:extLst>
          </p:cNvPr>
          <p:cNvPicPr>
            <a:picLocks noChangeAspect="1"/>
          </p:cNvPicPr>
          <p:nvPr/>
        </p:nvPicPr>
        <p:blipFill>
          <a:blip r:embed="rId7"/>
          <a:stretch>
            <a:fillRect/>
          </a:stretch>
        </p:blipFill>
        <p:spPr>
          <a:xfrm>
            <a:off x="5757888" y="3760861"/>
            <a:ext cx="5950959" cy="3000531"/>
          </a:xfrm>
          <a:prstGeom prst="rect">
            <a:avLst/>
          </a:prstGeom>
        </p:spPr>
      </p:pic>
      <p:sp>
        <p:nvSpPr>
          <p:cNvPr id="15" name="文本框 44">
            <a:extLst>
              <a:ext uri="{FF2B5EF4-FFF2-40B4-BE49-F238E27FC236}">
                <a16:creationId xmlns:a16="http://schemas.microsoft.com/office/drawing/2014/main" id="{1F1D1E1F-FDA1-4BD2-8493-744EC5BAEE81}"/>
              </a:ext>
            </a:extLst>
          </p:cNvPr>
          <p:cNvSpPr txBox="1"/>
          <p:nvPr/>
        </p:nvSpPr>
        <p:spPr>
          <a:xfrm>
            <a:off x="1483230" y="6389682"/>
            <a:ext cx="3269746" cy="369332"/>
          </a:xfrm>
          <a:prstGeom prst="rect">
            <a:avLst/>
          </a:prstGeom>
          <a:noFill/>
        </p:spPr>
        <p:txBody>
          <a:bodyPr wrap="square">
            <a:spAutoFit/>
          </a:bodyPr>
          <a:lstStyle/>
          <a:p>
            <a:r>
              <a:rPr lang="en-US" altLang="zh-CN">
                <a:latin typeface="+mj-lt"/>
                <a:cs typeface="Times New Roman" panose="02020603050405020304" pitchFamily="18" charset="0"/>
              </a:rPr>
              <a:t>Figure 6. Simulation results</a:t>
            </a:r>
            <a:endParaRPr lang="zh-CN" altLang="en-US">
              <a:latin typeface="+mj-lt"/>
              <a:cs typeface="Times New Roman" panose="02020603050405020304" pitchFamily="18" charset="0"/>
            </a:endParaRPr>
          </a:p>
        </p:txBody>
      </p:sp>
      <p:sp>
        <p:nvSpPr>
          <p:cNvPr id="5" name="Rectangle 4">
            <a:extLst>
              <a:ext uri="{FF2B5EF4-FFF2-40B4-BE49-F238E27FC236}">
                <a16:creationId xmlns:a16="http://schemas.microsoft.com/office/drawing/2014/main" id="{0AE5A94E-7AD0-4248-BC3A-9597C5237A5A}"/>
              </a:ext>
            </a:extLst>
          </p:cNvPr>
          <p:cNvSpPr/>
          <p:nvPr/>
        </p:nvSpPr>
        <p:spPr>
          <a:xfrm>
            <a:off x="62391" y="1414207"/>
            <a:ext cx="1749449" cy="1354217"/>
          </a:xfrm>
          <a:prstGeom prst="rect">
            <a:avLst/>
          </a:prstGeom>
        </p:spPr>
        <p:txBody>
          <a:bodyPr wrap="square" lIns="91440" tIns="45720" rIns="91440" bIns="45720" anchor="t">
            <a:spAutoFit/>
          </a:bodyPr>
          <a:lstStyle/>
          <a:p>
            <a:r>
              <a:rPr lang="en-US" sz="1600">
                <a:latin typeface="Arial"/>
                <a:ea typeface="SimSun"/>
                <a:cs typeface="Arial"/>
              </a:rPr>
              <a:t>Contour of temperature distribution on the surface of the heat sink</a:t>
            </a:r>
            <a:r>
              <a:rPr lang="en-US">
                <a:latin typeface="Arial"/>
                <a:ea typeface="SimSun"/>
                <a:cs typeface="Arial"/>
              </a:rPr>
              <a:t> </a:t>
            </a:r>
            <a:endParaRPr lang="en-GB"/>
          </a:p>
        </p:txBody>
      </p:sp>
      <p:sp>
        <p:nvSpPr>
          <p:cNvPr id="7" name="Rectangle 6">
            <a:extLst>
              <a:ext uri="{FF2B5EF4-FFF2-40B4-BE49-F238E27FC236}">
                <a16:creationId xmlns:a16="http://schemas.microsoft.com/office/drawing/2014/main" id="{9BC3093B-EF81-4953-83DD-0B6E365090BF}"/>
              </a:ext>
            </a:extLst>
          </p:cNvPr>
          <p:cNvSpPr/>
          <p:nvPr/>
        </p:nvSpPr>
        <p:spPr>
          <a:xfrm>
            <a:off x="2479" y="3431317"/>
            <a:ext cx="1716320" cy="1323439"/>
          </a:xfrm>
          <a:prstGeom prst="rect">
            <a:avLst/>
          </a:prstGeom>
        </p:spPr>
        <p:txBody>
          <a:bodyPr wrap="square" lIns="91440" tIns="45720" rIns="91440" bIns="45720" anchor="t">
            <a:spAutoFit/>
          </a:bodyPr>
          <a:lstStyle/>
          <a:p>
            <a:r>
              <a:rPr lang="en-US" sz="1600">
                <a:latin typeface="Arial"/>
                <a:ea typeface="SimSun"/>
                <a:cs typeface="Arial"/>
              </a:rPr>
              <a:t>Flow velocity contour on the plane parallel to the plane with a height of 31 mm</a:t>
            </a:r>
            <a:endParaRPr lang="en-GB" sz="1600">
              <a:latin typeface="Arial"/>
              <a:ea typeface="SimSun"/>
              <a:cs typeface="Arial"/>
            </a:endParaRPr>
          </a:p>
        </p:txBody>
      </p:sp>
      <p:sp>
        <p:nvSpPr>
          <p:cNvPr id="10" name="Rectangle 9">
            <a:extLst>
              <a:ext uri="{FF2B5EF4-FFF2-40B4-BE49-F238E27FC236}">
                <a16:creationId xmlns:a16="http://schemas.microsoft.com/office/drawing/2014/main" id="{A157D8A3-1083-4613-BE77-AB36D9C93365}"/>
              </a:ext>
            </a:extLst>
          </p:cNvPr>
          <p:cNvSpPr/>
          <p:nvPr/>
        </p:nvSpPr>
        <p:spPr>
          <a:xfrm>
            <a:off x="60457" y="5092122"/>
            <a:ext cx="1716320" cy="1077218"/>
          </a:xfrm>
          <a:prstGeom prst="rect">
            <a:avLst/>
          </a:prstGeom>
        </p:spPr>
        <p:txBody>
          <a:bodyPr wrap="square" lIns="91440" tIns="45720" rIns="91440" bIns="45720" anchor="t">
            <a:spAutoFit/>
          </a:bodyPr>
          <a:lstStyle/>
          <a:p>
            <a:r>
              <a:rPr lang="en-US" sz="1600">
                <a:latin typeface="Arial"/>
                <a:ea typeface="SimSun"/>
                <a:cs typeface="Arial"/>
              </a:rPr>
              <a:t>Temperature contour of the bottom surface of the heat sink</a:t>
            </a:r>
            <a:endParaRPr lang="en-GB" sz="1600">
              <a:latin typeface="Arial"/>
              <a:ea typeface="SimSun"/>
              <a:cs typeface="Arial"/>
            </a:endParaRPr>
          </a:p>
        </p:txBody>
      </p:sp>
    </p:spTree>
    <p:extLst>
      <p:ext uri="{BB962C8B-B14F-4D97-AF65-F5344CB8AC3E}">
        <p14:creationId xmlns:p14="http://schemas.microsoft.com/office/powerpoint/2010/main" val="267927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98AB0-FFEE-E6E3-058B-397E4ED64BB5}"/>
              </a:ext>
            </a:extLst>
          </p:cNvPr>
          <p:cNvSpPr>
            <a:spLocks noGrp="1"/>
          </p:cNvSpPr>
          <p:nvPr>
            <p:ph type="title"/>
          </p:nvPr>
        </p:nvSpPr>
        <p:spPr/>
        <p:txBody>
          <a:bodyPr/>
          <a:lstStyle/>
          <a:p>
            <a:r>
              <a:rPr lang="zh-CN">
                <a:cs typeface="Arial"/>
              </a:rPr>
              <a:t>Additive Manufacturing</a:t>
            </a:r>
            <a:r>
              <a:rPr lang="en-GB" altLang="zh-CN">
                <a:cs typeface="Arial"/>
              </a:rPr>
              <a:t> Technique</a:t>
            </a:r>
            <a:endParaRPr lang="zh-CN"/>
          </a:p>
        </p:txBody>
      </p:sp>
      <p:pic>
        <p:nvPicPr>
          <p:cNvPr id="34" name="图片 33" descr="图片包含 游戏机, 刷子&#10;&#10;描述已自动生成">
            <a:extLst>
              <a:ext uri="{FF2B5EF4-FFF2-40B4-BE49-F238E27FC236}">
                <a16:creationId xmlns:a16="http://schemas.microsoft.com/office/drawing/2014/main" id="{578F63C4-AD73-A93A-EA7B-306670879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5" y="1553012"/>
            <a:ext cx="4687096" cy="4647605"/>
          </a:xfrm>
          <a:prstGeom prst="rect">
            <a:avLst/>
          </a:prstGeom>
        </p:spPr>
      </p:pic>
      <p:sp>
        <p:nvSpPr>
          <p:cNvPr id="35" name="椭圆 34">
            <a:extLst>
              <a:ext uri="{FF2B5EF4-FFF2-40B4-BE49-F238E27FC236}">
                <a16:creationId xmlns:a16="http://schemas.microsoft.com/office/drawing/2014/main" id="{8219ACF5-71C9-C768-02BA-98DBF76AAF8E}"/>
              </a:ext>
            </a:extLst>
          </p:cNvPr>
          <p:cNvSpPr/>
          <p:nvPr/>
        </p:nvSpPr>
        <p:spPr>
          <a:xfrm>
            <a:off x="1290431" y="1936474"/>
            <a:ext cx="318053" cy="62450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36" name="文本框 35">
            <a:extLst>
              <a:ext uri="{FF2B5EF4-FFF2-40B4-BE49-F238E27FC236}">
                <a16:creationId xmlns:a16="http://schemas.microsoft.com/office/drawing/2014/main" id="{C18DB40B-1BD9-7B4E-3181-B7D3C5EE54DE}"/>
              </a:ext>
            </a:extLst>
          </p:cNvPr>
          <p:cNvSpPr txBox="1"/>
          <p:nvPr/>
        </p:nvSpPr>
        <p:spPr>
          <a:xfrm>
            <a:off x="2493620" y="1085538"/>
            <a:ext cx="18760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a:latin typeface="+mj-lt"/>
                <a:cs typeface="Arial"/>
              </a:rPr>
              <a:t>Dendritic</a:t>
            </a:r>
            <a:r>
              <a:rPr lang="zh-CN" altLang="en-US" sz="1600">
                <a:latin typeface="+mj-lt"/>
                <a:cs typeface="Arial"/>
              </a:rPr>
              <a:t> structure</a:t>
            </a:r>
          </a:p>
        </p:txBody>
      </p:sp>
      <p:cxnSp>
        <p:nvCxnSpPr>
          <p:cNvPr id="37" name="直接箭头连接符 36">
            <a:extLst>
              <a:ext uri="{FF2B5EF4-FFF2-40B4-BE49-F238E27FC236}">
                <a16:creationId xmlns:a16="http://schemas.microsoft.com/office/drawing/2014/main" id="{62FF59D2-D5C8-61B3-F491-8BFAA4EC1E27}"/>
              </a:ext>
            </a:extLst>
          </p:cNvPr>
          <p:cNvCxnSpPr/>
          <p:nvPr/>
        </p:nvCxnSpPr>
        <p:spPr>
          <a:xfrm flipV="1">
            <a:off x="1601026" y="1430407"/>
            <a:ext cx="872989" cy="6013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DA7CA212-C785-C4C3-2063-9D1C570AD99A}"/>
              </a:ext>
            </a:extLst>
          </p:cNvPr>
          <p:cNvSpPr/>
          <p:nvPr/>
        </p:nvSpPr>
        <p:spPr>
          <a:xfrm>
            <a:off x="145359" y="3135381"/>
            <a:ext cx="309770" cy="58309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39" name="椭圆 38">
            <a:extLst>
              <a:ext uri="{FF2B5EF4-FFF2-40B4-BE49-F238E27FC236}">
                <a16:creationId xmlns:a16="http://schemas.microsoft.com/office/drawing/2014/main" id="{72E02DD8-2CEF-43AB-583E-C185B8A46BB8}"/>
              </a:ext>
            </a:extLst>
          </p:cNvPr>
          <p:cNvSpPr/>
          <p:nvPr/>
        </p:nvSpPr>
        <p:spPr>
          <a:xfrm>
            <a:off x="553277" y="3427344"/>
            <a:ext cx="334619"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40" name="文本框 39">
            <a:extLst>
              <a:ext uri="{FF2B5EF4-FFF2-40B4-BE49-F238E27FC236}">
                <a16:creationId xmlns:a16="http://schemas.microsoft.com/office/drawing/2014/main" id="{FFC31528-5C9E-55CF-E2C4-B6D699306E3F}"/>
              </a:ext>
            </a:extLst>
          </p:cNvPr>
          <p:cNvSpPr txBox="1"/>
          <p:nvPr/>
        </p:nvSpPr>
        <p:spPr>
          <a:xfrm>
            <a:off x="238539" y="854003"/>
            <a:ext cx="198782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a:latin typeface="+mj-lt"/>
                <a:cs typeface="Arial"/>
              </a:rPr>
              <a:t>Holes of different shapes</a:t>
            </a:r>
          </a:p>
        </p:txBody>
      </p:sp>
      <p:cxnSp>
        <p:nvCxnSpPr>
          <p:cNvPr id="41" name="直接箭头连接符 40">
            <a:extLst>
              <a:ext uri="{FF2B5EF4-FFF2-40B4-BE49-F238E27FC236}">
                <a16:creationId xmlns:a16="http://schemas.microsoft.com/office/drawing/2014/main" id="{E445B132-EAD3-E956-D04F-F30AB8ABFE35}"/>
              </a:ext>
            </a:extLst>
          </p:cNvPr>
          <p:cNvCxnSpPr/>
          <p:nvPr/>
        </p:nvCxnSpPr>
        <p:spPr>
          <a:xfrm flipV="1">
            <a:off x="383484" y="1529799"/>
            <a:ext cx="326336" cy="16532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598603A-3B98-FE0F-56FF-37C725F0CD11}"/>
              </a:ext>
            </a:extLst>
          </p:cNvPr>
          <p:cNvCxnSpPr/>
          <p:nvPr/>
        </p:nvCxnSpPr>
        <p:spPr>
          <a:xfrm flipV="1">
            <a:off x="816252" y="1184000"/>
            <a:ext cx="434008" cy="24069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14D29EE-E80D-3279-8722-D300A5E18CF0}"/>
              </a:ext>
            </a:extLst>
          </p:cNvPr>
          <p:cNvSpPr txBox="1"/>
          <p:nvPr/>
        </p:nvSpPr>
        <p:spPr>
          <a:xfrm>
            <a:off x="3107335" y="5315360"/>
            <a:ext cx="23918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a:latin typeface="+mj-lt"/>
                <a:cs typeface="Arial"/>
              </a:rPr>
              <a:t>Dense arrangement of hexagonal prisms and </a:t>
            </a:r>
            <a:r>
              <a:rPr lang="en-US" altLang="zh-CN" sz="1600">
                <a:latin typeface="+mj-lt"/>
                <a:cs typeface="Arial"/>
              </a:rPr>
              <a:t>conical</a:t>
            </a:r>
            <a:r>
              <a:rPr lang="zh-CN" altLang="en-US" sz="1600">
                <a:latin typeface="+mj-lt"/>
                <a:cs typeface="Arial"/>
              </a:rPr>
              <a:t> </a:t>
            </a:r>
            <a:r>
              <a:rPr lang="en-US" altLang="zh-CN" sz="1600">
                <a:latin typeface="+mj-lt"/>
                <a:cs typeface="Arial"/>
              </a:rPr>
              <a:t>pins</a:t>
            </a:r>
            <a:endParaRPr lang="zh-CN" altLang="en-US" sz="1600">
              <a:latin typeface="+mj-lt"/>
            </a:endParaRPr>
          </a:p>
        </p:txBody>
      </p:sp>
      <p:pic>
        <p:nvPicPr>
          <p:cNvPr id="45" name="图片 44" descr="The scheme showing Intelligent layering technology developed by 3DEO">
            <a:extLst>
              <a:ext uri="{FF2B5EF4-FFF2-40B4-BE49-F238E27FC236}">
                <a16:creationId xmlns:a16="http://schemas.microsoft.com/office/drawing/2014/main" id="{15D93A06-FE8E-2678-1419-C4E6F4300399}"/>
              </a:ext>
            </a:extLst>
          </p:cNvPr>
          <p:cNvPicPr>
            <a:picLocks noChangeAspect="1"/>
          </p:cNvPicPr>
          <p:nvPr/>
        </p:nvPicPr>
        <p:blipFill>
          <a:blip r:embed="rId4"/>
          <a:stretch>
            <a:fillRect/>
          </a:stretch>
        </p:blipFill>
        <p:spPr>
          <a:xfrm>
            <a:off x="5718314" y="1185117"/>
            <a:ext cx="6470371" cy="4545742"/>
          </a:xfrm>
          <a:prstGeom prst="rect">
            <a:avLst/>
          </a:prstGeom>
        </p:spPr>
      </p:pic>
      <p:cxnSp>
        <p:nvCxnSpPr>
          <p:cNvPr id="47" name="直接箭头连接符 46">
            <a:extLst>
              <a:ext uri="{FF2B5EF4-FFF2-40B4-BE49-F238E27FC236}">
                <a16:creationId xmlns:a16="http://schemas.microsoft.com/office/drawing/2014/main" id="{7B5741CA-23D8-3104-7DDB-A3AD2960AD6B}"/>
              </a:ext>
            </a:extLst>
          </p:cNvPr>
          <p:cNvCxnSpPr>
            <a:cxnSpLocks/>
            <a:stCxn id="43" idx="0"/>
          </p:cNvCxnSpPr>
          <p:nvPr/>
        </p:nvCxnSpPr>
        <p:spPr>
          <a:xfrm flipH="1" flipV="1">
            <a:off x="3850640" y="5029200"/>
            <a:ext cx="452644" cy="2861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041B5946-53CE-4913-9AC2-1D1E88CF0E8E}"/>
              </a:ext>
            </a:extLst>
          </p:cNvPr>
          <p:cNvSpPr/>
          <p:nvPr/>
        </p:nvSpPr>
        <p:spPr>
          <a:xfrm>
            <a:off x="4927600" y="3135381"/>
            <a:ext cx="571633" cy="455545"/>
          </a:xfrm>
          <a:prstGeom prst="rightArrow">
            <a:avLst/>
          </a:prstGeom>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a:latin typeface="+mj-lt"/>
            </a:endParaRPr>
          </a:p>
        </p:txBody>
      </p:sp>
      <p:sp>
        <p:nvSpPr>
          <p:cNvPr id="24" name="文本框 44">
            <a:extLst>
              <a:ext uri="{FF2B5EF4-FFF2-40B4-BE49-F238E27FC236}">
                <a16:creationId xmlns:a16="http://schemas.microsoft.com/office/drawing/2014/main" id="{85FD8CFD-AB49-4E41-AB76-C256BD1DDA50}"/>
              </a:ext>
            </a:extLst>
          </p:cNvPr>
          <p:cNvSpPr txBox="1"/>
          <p:nvPr/>
        </p:nvSpPr>
        <p:spPr>
          <a:xfrm>
            <a:off x="331464" y="6195899"/>
            <a:ext cx="4818436" cy="369332"/>
          </a:xfrm>
          <a:prstGeom prst="rect">
            <a:avLst/>
          </a:prstGeom>
          <a:noFill/>
        </p:spPr>
        <p:txBody>
          <a:bodyPr wrap="square">
            <a:spAutoFit/>
          </a:bodyPr>
          <a:lstStyle/>
          <a:p>
            <a:r>
              <a:rPr lang="en-US" altLang="zh-CN">
                <a:latin typeface="+mj-lt"/>
                <a:cs typeface="Times New Roman" panose="02020603050405020304" pitchFamily="18" charset="0"/>
              </a:rPr>
              <a:t>Figure 7. Structure analysis for manufacturing</a:t>
            </a:r>
            <a:endParaRPr lang="zh-CN" altLang="en-US">
              <a:latin typeface="+mj-lt"/>
              <a:cs typeface="Times New Roman" panose="02020603050405020304" pitchFamily="18" charset="0"/>
            </a:endParaRPr>
          </a:p>
        </p:txBody>
      </p:sp>
      <p:sp>
        <p:nvSpPr>
          <p:cNvPr id="30" name="文本框 44">
            <a:extLst>
              <a:ext uri="{FF2B5EF4-FFF2-40B4-BE49-F238E27FC236}">
                <a16:creationId xmlns:a16="http://schemas.microsoft.com/office/drawing/2014/main" id="{B482706A-06F1-4815-A093-F4A717BB8F0C}"/>
              </a:ext>
            </a:extLst>
          </p:cNvPr>
          <p:cNvSpPr txBox="1"/>
          <p:nvPr/>
        </p:nvSpPr>
        <p:spPr>
          <a:xfrm>
            <a:off x="6096000" y="5826567"/>
            <a:ext cx="5659071" cy="369332"/>
          </a:xfrm>
          <a:prstGeom prst="rect">
            <a:avLst/>
          </a:prstGeom>
          <a:noFill/>
        </p:spPr>
        <p:txBody>
          <a:bodyPr wrap="square">
            <a:spAutoFit/>
          </a:bodyPr>
          <a:lstStyle/>
          <a:p>
            <a:r>
              <a:rPr lang="en-US" altLang="zh-CN">
                <a:latin typeface="+mj-lt"/>
                <a:cs typeface="Times New Roman" panose="02020603050405020304" pitchFamily="18" charset="0"/>
              </a:rPr>
              <a:t>Figure 8. Binder jetting metal additive manufacturing</a:t>
            </a:r>
            <a:endParaRPr lang="zh-CN" altLang="en-US">
              <a:latin typeface="+mj-lt"/>
              <a:cs typeface="Times New Roman" panose="02020603050405020304" pitchFamily="18" charset="0"/>
            </a:endParaRPr>
          </a:p>
        </p:txBody>
      </p:sp>
    </p:spTree>
    <p:extLst>
      <p:ext uri="{BB962C8B-B14F-4D97-AF65-F5344CB8AC3E}">
        <p14:creationId xmlns:p14="http://schemas.microsoft.com/office/powerpoint/2010/main" val="84769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箭头&#10;&#10;已自动生成说明">
            <a:extLst>
              <a:ext uri="{FF2B5EF4-FFF2-40B4-BE49-F238E27FC236}">
                <a16:creationId xmlns:a16="http://schemas.microsoft.com/office/drawing/2014/main" id="{0B9D6C05-E0DC-A9B7-6664-86A21B18244C}"/>
              </a:ext>
            </a:extLst>
          </p:cNvPr>
          <p:cNvPicPr>
            <a:picLocks noChangeAspect="1"/>
          </p:cNvPicPr>
          <p:nvPr/>
        </p:nvPicPr>
        <p:blipFill>
          <a:blip r:embed="rId3"/>
          <a:stretch>
            <a:fillRect/>
          </a:stretch>
        </p:blipFill>
        <p:spPr>
          <a:xfrm>
            <a:off x="3525506" y="1018761"/>
            <a:ext cx="5803595" cy="5715000"/>
          </a:xfrm>
          <a:prstGeom prst="rect">
            <a:avLst/>
          </a:prstGeom>
        </p:spPr>
      </p:pic>
      <p:sp>
        <p:nvSpPr>
          <p:cNvPr id="2" name="标题 1">
            <a:extLst>
              <a:ext uri="{FF2B5EF4-FFF2-40B4-BE49-F238E27FC236}">
                <a16:creationId xmlns:a16="http://schemas.microsoft.com/office/drawing/2014/main" id="{51A0FB66-9F24-3A89-68D5-62580C14F557}"/>
              </a:ext>
            </a:extLst>
          </p:cNvPr>
          <p:cNvSpPr>
            <a:spLocks noGrp="1"/>
          </p:cNvSpPr>
          <p:nvPr>
            <p:ph type="title"/>
          </p:nvPr>
        </p:nvSpPr>
        <p:spPr/>
        <p:txBody>
          <a:bodyPr/>
          <a:lstStyle/>
          <a:p>
            <a:r>
              <a:rPr lang="en-GB" altLang="zh-CN">
                <a:cs typeface="Arial"/>
              </a:rPr>
              <a:t>Design for Additive Manufacturing</a:t>
            </a:r>
            <a:endParaRPr lang="zh-CN" altLang="en-US"/>
          </a:p>
        </p:txBody>
      </p:sp>
      <p:sp>
        <p:nvSpPr>
          <p:cNvPr id="5" name="椭圆 4">
            <a:extLst>
              <a:ext uri="{FF2B5EF4-FFF2-40B4-BE49-F238E27FC236}">
                <a16:creationId xmlns:a16="http://schemas.microsoft.com/office/drawing/2014/main" id="{231C3FD0-BBEA-2E6C-638C-3B843CFF2651}"/>
              </a:ext>
            </a:extLst>
          </p:cNvPr>
          <p:cNvSpPr/>
          <p:nvPr/>
        </p:nvSpPr>
        <p:spPr>
          <a:xfrm>
            <a:off x="3526733" y="2118691"/>
            <a:ext cx="591379"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6" name="文本框 5">
            <a:extLst>
              <a:ext uri="{FF2B5EF4-FFF2-40B4-BE49-F238E27FC236}">
                <a16:creationId xmlns:a16="http://schemas.microsoft.com/office/drawing/2014/main" id="{45AE4B95-3DEC-0682-7495-E6F9BB713DAB}"/>
              </a:ext>
            </a:extLst>
          </p:cNvPr>
          <p:cNvSpPr txBox="1"/>
          <p:nvPr/>
        </p:nvSpPr>
        <p:spPr>
          <a:xfrm>
            <a:off x="115956" y="1031185"/>
            <a:ext cx="4316894" cy="8475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a:latin typeface="Arial" panose="020B0604020202020204" pitchFamily="34" charset="0"/>
                <a:cs typeface="Arial" panose="020B0604020202020204" pitchFamily="34" charset="0"/>
              </a:rPr>
              <a:t>Angle larger than 60 degrees to horizontal </a:t>
            </a:r>
            <a:r>
              <a:rPr lang="en-US" altLang="zh-CN" sz="2400">
                <a:latin typeface="Arial" panose="020B0604020202020204" pitchFamily="34" charset="0"/>
                <a:cs typeface="Arial" panose="020B0604020202020204" pitchFamily="34" charset="0"/>
              </a:rPr>
              <a:t>direction</a:t>
            </a:r>
            <a:endParaRPr lang="zh-CN" altLang="en-US" sz="2400">
              <a:latin typeface="Arial" panose="020B0604020202020204" pitchFamily="34" charset="0"/>
              <a:cs typeface="Arial" panose="020B0604020202020204" pitchFamily="34" charset="0"/>
            </a:endParaRPr>
          </a:p>
        </p:txBody>
      </p:sp>
      <p:cxnSp>
        <p:nvCxnSpPr>
          <p:cNvPr id="12" name="直接箭头连接符 11">
            <a:extLst>
              <a:ext uri="{FF2B5EF4-FFF2-40B4-BE49-F238E27FC236}">
                <a16:creationId xmlns:a16="http://schemas.microsoft.com/office/drawing/2014/main" id="{727609B5-0C93-19E7-0753-75B2E1B21EB0}"/>
              </a:ext>
            </a:extLst>
          </p:cNvPr>
          <p:cNvCxnSpPr>
            <a:cxnSpLocks/>
          </p:cNvCxnSpPr>
          <p:nvPr/>
        </p:nvCxnSpPr>
        <p:spPr>
          <a:xfrm flipH="1" flipV="1">
            <a:off x="3282955" y="1481470"/>
            <a:ext cx="315020" cy="7794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0318BB5D-1C2E-02A9-50AF-67966A39C2AD}"/>
              </a:ext>
            </a:extLst>
          </p:cNvPr>
          <p:cNvSpPr/>
          <p:nvPr/>
        </p:nvSpPr>
        <p:spPr>
          <a:xfrm>
            <a:off x="5046921" y="4905153"/>
            <a:ext cx="474921" cy="6308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14" name="文本框 13">
            <a:extLst>
              <a:ext uri="{FF2B5EF4-FFF2-40B4-BE49-F238E27FC236}">
                <a16:creationId xmlns:a16="http://schemas.microsoft.com/office/drawing/2014/main" id="{7F834546-09CD-7798-A3B4-1E7923B9DC6A}"/>
              </a:ext>
            </a:extLst>
          </p:cNvPr>
          <p:cNvSpPr txBox="1"/>
          <p:nvPr/>
        </p:nvSpPr>
        <p:spPr>
          <a:xfrm>
            <a:off x="2480193" y="5826815"/>
            <a:ext cx="2566728" cy="461665"/>
          </a:xfrm>
          <a:prstGeom prst="rect">
            <a:avLst/>
          </a:prstGeom>
          <a:noFill/>
        </p:spPr>
        <p:txBody>
          <a:bodyPr wrap="none" rtlCol="0">
            <a:spAutoFit/>
          </a:bodyPr>
          <a:lstStyle/>
          <a:p>
            <a:r>
              <a:rPr lang="en-US" altLang="zh-CN" sz="2400">
                <a:latin typeface="Arial" panose="020B0604020202020204" pitchFamily="34" charset="0"/>
                <a:cs typeface="Arial" panose="020B0604020202020204" pitchFamily="34" charset="0"/>
              </a:rPr>
              <a:t>Change to ellipse</a:t>
            </a:r>
            <a:endParaRPr lang="zh-CN" altLang="en-US" sz="2400">
              <a:latin typeface="Arial" panose="020B0604020202020204" pitchFamily="34" charset="0"/>
              <a:cs typeface="Arial" panose="020B0604020202020204" pitchFamily="34" charset="0"/>
            </a:endParaRPr>
          </a:p>
        </p:txBody>
      </p:sp>
      <p:cxnSp>
        <p:nvCxnSpPr>
          <p:cNvPr id="17" name="直接箭头连接符 16">
            <a:extLst>
              <a:ext uri="{FF2B5EF4-FFF2-40B4-BE49-F238E27FC236}">
                <a16:creationId xmlns:a16="http://schemas.microsoft.com/office/drawing/2014/main" id="{C33EDCB8-ED75-AFCB-6A52-78223570F0B0}"/>
              </a:ext>
            </a:extLst>
          </p:cNvPr>
          <p:cNvCxnSpPr>
            <a:stCxn id="13" idx="3"/>
          </p:cNvCxnSpPr>
          <p:nvPr/>
        </p:nvCxnSpPr>
        <p:spPr>
          <a:xfrm flipH="1">
            <a:off x="3962400" y="5443631"/>
            <a:ext cx="1154072" cy="460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3853D0EF-B260-1EBE-E2C9-930F8AA8170E}"/>
              </a:ext>
            </a:extLst>
          </p:cNvPr>
          <p:cNvSpPr/>
          <p:nvPr/>
        </p:nvSpPr>
        <p:spPr>
          <a:xfrm>
            <a:off x="6152707" y="3876261"/>
            <a:ext cx="432391" cy="7807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20" name="椭圆 19">
            <a:extLst>
              <a:ext uri="{FF2B5EF4-FFF2-40B4-BE49-F238E27FC236}">
                <a16:creationId xmlns:a16="http://schemas.microsoft.com/office/drawing/2014/main" id="{971D741B-FFDA-642F-C5F0-3960F97FB1CF}"/>
              </a:ext>
            </a:extLst>
          </p:cNvPr>
          <p:cNvSpPr/>
          <p:nvPr/>
        </p:nvSpPr>
        <p:spPr>
          <a:xfrm>
            <a:off x="7116727" y="4657060"/>
            <a:ext cx="382772" cy="4394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21" name="文本框 20">
            <a:extLst>
              <a:ext uri="{FF2B5EF4-FFF2-40B4-BE49-F238E27FC236}">
                <a16:creationId xmlns:a16="http://schemas.microsoft.com/office/drawing/2014/main" id="{A48025CA-1DA9-B9C2-7E62-9156C8103BB3}"/>
              </a:ext>
            </a:extLst>
          </p:cNvPr>
          <p:cNvSpPr txBox="1"/>
          <p:nvPr/>
        </p:nvSpPr>
        <p:spPr>
          <a:xfrm>
            <a:off x="7386084" y="5826814"/>
            <a:ext cx="1297150" cy="461665"/>
          </a:xfrm>
          <a:prstGeom prst="rect">
            <a:avLst/>
          </a:prstGeom>
          <a:noFill/>
        </p:spPr>
        <p:txBody>
          <a:bodyPr wrap="none" lIns="91440" tIns="45720" rIns="91440" bIns="45720" rtlCol="0" anchor="t">
            <a:spAutoFit/>
          </a:bodyPr>
          <a:lstStyle/>
          <a:p>
            <a:r>
              <a:rPr lang="en-US" altLang="zh-CN" sz="2400">
                <a:latin typeface="Arial" panose="020B0604020202020204" pitchFamily="34" charset="0"/>
                <a:cs typeface="Arial" panose="020B0604020202020204" pitchFamily="34" charset="0"/>
              </a:rPr>
              <a:t>chamfer</a:t>
            </a:r>
            <a:endParaRPr lang="zh-CN" altLang="en-US" sz="2400">
              <a:latin typeface="Arial" panose="020B0604020202020204" pitchFamily="34" charset="0"/>
              <a:cs typeface="Arial" panose="020B0604020202020204" pitchFamily="34" charset="0"/>
            </a:endParaRPr>
          </a:p>
        </p:txBody>
      </p:sp>
      <p:cxnSp>
        <p:nvCxnSpPr>
          <p:cNvPr id="23" name="直接箭头连接符 22">
            <a:extLst>
              <a:ext uri="{FF2B5EF4-FFF2-40B4-BE49-F238E27FC236}">
                <a16:creationId xmlns:a16="http://schemas.microsoft.com/office/drawing/2014/main" id="{65F5C5A0-2683-88F3-B47D-3DF6501A5E88}"/>
              </a:ext>
            </a:extLst>
          </p:cNvPr>
          <p:cNvCxnSpPr>
            <a:stCxn id="19" idx="5"/>
          </p:cNvCxnSpPr>
          <p:nvPr/>
        </p:nvCxnSpPr>
        <p:spPr>
          <a:xfrm>
            <a:off x="6521776" y="4542715"/>
            <a:ext cx="977723" cy="13618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601CA7B-B852-858C-DF85-A6392A1EC851}"/>
              </a:ext>
            </a:extLst>
          </p:cNvPr>
          <p:cNvCxnSpPr>
            <a:cxnSpLocks/>
          </p:cNvCxnSpPr>
          <p:nvPr/>
        </p:nvCxnSpPr>
        <p:spPr>
          <a:xfrm>
            <a:off x="7418595" y="5115006"/>
            <a:ext cx="718663" cy="8896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86C147F9-D4FF-83CF-E60F-F7E2EFD74D10}"/>
              </a:ext>
            </a:extLst>
          </p:cNvPr>
          <p:cNvSpPr/>
          <p:nvPr/>
        </p:nvSpPr>
        <p:spPr>
          <a:xfrm>
            <a:off x="7729715" y="3267740"/>
            <a:ext cx="364735" cy="14505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28" name="椭圆 27">
            <a:extLst>
              <a:ext uri="{FF2B5EF4-FFF2-40B4-BE49-F238E27FC236}">
                <a16:creationId xmlns:a16="http://schemas.microsoft.com/office/drawing/2014/main" id="{CE6D3098-EC18-C674-F944-0B7346336886}"/>
              </a:ext>
            </a:extLst>
          </p:cNvPr>
          <p:cNvSpPr/>
          <p:nvPr/>
        </p:nvSpPr>
        <p:spPr>
          <a:xfrm>
            <a:off x="7990402" y="2573079"/>
            <a:ext cx="827251" cy="2523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sp>
        <p:nvSpPr>
          <p:cNvPr id="30" name="文本框 29">
            <a:extLst>
              <a:ext uri="{FF2B5EF4-FFF2-40B4-BE49-F238E27FC236}">
                <a16:creationId xmlns:a16="http://schemas.microsoft.com/office/drawing/2014/main" id="{504BC8DB-EC3A-B320-AE6C-EB02A92388F0}"/>
              </a:ext>
            </a:extLst>
          </p:cNvPr>
          <p:cNvSpPr txBox="1"/>
          <p:nvPr/>
        </p:nvSpPr>
        <p:spPr>
          <a:xfrm>
            <a:off x="7633874" y="868479"/>
            <a:ext cx="2888932" cy="830997"/>
          </a:xfrm>
          <a:prstGeom prst="rect">
            <a:avLst/>
          </a:prstGeom>
          <a:noFill/>
        </p:spPr>
        <p:txBody>
          <a:bodyPr wrap="none" rtlCol="0">
            <a:spAutoFit/>
          </a:bodyPr>
          <a:lstStyle/>
          <a:p>
            <a:r>
              <a:rPr lang="en-US" altLang="zh-CN" sz="2400">
                <a:latin typeface="Arial" panose="020B0604020202020204" pitchFamily="34" charset="0"/>
                <a:cs typeface="Arial" panose="020B0604020202020204" pitchFamily="34" charset="0"/>
              </a:rPr>
              <a:t>Aspect ratio smaller</a:t>
            </a:r>
          </a:p>
          <a:p>
            <a:r>
              <a:rPr lang="en-US" altLang="zh-CN" sz="2400">
                <a:latin typeface="Arial" panose="020B0604020202020204" pitchFamily="34" charset="0"/>
                <a:cs typeface="Arial" panose="020B0604020202020204" pitchFamily="34" charset="0"/>
              </a:rPr>
              <a:t>than 6.7</a:t>
            </a:r>
            <a:endParaRPr lang="zh-CN" altLang="en-US" sz="2400">
              <a:latin typeface="Arial" panose="020B0604020202020204" pitchFamily="34" charset="0"/>
              <a:cs typeface="Arial" panose="020B0604020202020204" pitchFamily="34" charset="0"/>
            </a:endParaRPr>
          </a:p>
        </p:txBody>
      </p:sp>
      <p:cxnSp>
        <p:nvCxnSpPr>
          <p:cNvPr id="39" name="直接箭头连接符 38">
            <a:extLst>
              <a:ext uri="{FF2B5EF4-FFF2-40B4-BE49-F238E27FC236}">
                <a16:creationId xmlns:a16="http://schemas.microsoft.com/office/drawing/2014/main" id="{8A915DD7-97F4-0940-A340-B9D3F54E590B}"/>
              </a:ext>
            </a:extLst>
          </p:cNvPr>
          <p:cNvCxnSpPr>
            <a:stCxn id="27" idx="0"/>
          </p:cNvCxnSpPr>
          <p:nvPr/>
        </p:nvCxnSpPr>
        <p:spPr>
          <a:xfrm flipV="1">
            <a:off x="7912083" y="1623237"/>
            <a:ext cx="78319" cy="16445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A24947B3-8855-C09E-F942-7A112B996BA7}"/>
              </a:ext>
            </a:extLst>
          </p:cNvPr>
          <p:cNvCxnSpPr>
            <a:stCxn id="28" idx="0"/>
          </p:cNvCxnSpPr>
          <p:nvPr/>
        </p:nvCxnSpPr>
        <p:spPr>
          <a:xfrm flipV="1">
            <a:off x="8404028" y="1623237"/>
            <a:ext cx="80753" cy="9498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D9DD06D-EF0B-8891-76F0-B77F90C0547A}"/>
              </a:ext>
            </a:extLst>
          </p:cNvPr>
          <p:cNvSpPr txBox="1"/>
          <p:nvPr/>
        </p:nvSpPr>
        <p:spPr>
          <a:xfrm>
            <a:off x="117761" y="3733058"/>
            <a:ext cx="3165194" cy="1569660"/>
          </a:xfrm>
          <a:prstGeom prst="rect">
            <a:avLst/>
          </a:prstGeom>
          <a:noFill/>
        </p:spPr>
        <p:txBody>
          <a:bodyPr wrap="square" lIns="91440" tIns="45720" rIns="91440" bIns="45720" anchor="t">
            <a:spAutoFit/>
          </a:bodyPr>
          <a:lstStyle/>
          <a:p>
            <a:pPr algn="just"/>
            <a:r>
              <a:rPr lang="en-US" sz="2400">
                <a:latin typeface="Arial"/>
                <a:cs typeface="Arial"/>
              </a:rPr>
              <a:t>Rebuild the model to ensure all the feature sizes are greater than 1.0 mm.</a:t>
            </a:r>
          </a:p>
        </p:txBody>
      </p:sp>
      <p:sp>
        <p:nvSpPr>
          <p:cNvPr id="24" name="文本框 44">
            <a:extLst>
              <a:ext uri="{FF2B5EF4-FFF2-40B4-BE49-F238E27FC236}">
                <a16:creationId xmlns:a16="http://schemas.microsoft.com/office/drawing/2014/main" id="{C1B7C692-DCD1-47DA-9B89-4752ECEBD77A}"/>
              </a:ext>
            </a:extLst>
          </p:cNvPr>
          <p:cNvSpPr txBox="1"/>
          <p:nvPr/>
        </p:nvSpPr>
        <p:spPr>
          <a:xfrm>
            <a:off x="6585098" y="6394079"/>
            <a:ext cx="5659071" cy="369332"/>
          </a:xfrm>
          <a:prstGeom prst="rect">
            <a:avLst/>
          </a:prstGeom>
          <a:noFill/>
        </p:spPr>
        <p:txBody>
          <a:bodyPr wrap="square">
            <a:spAutoFit/>
          </a:bodyPr>
          <a:lstStyle/>
          <a:p>
            <a:r>
              <a:rPr lang="en-US" altLang="zh-CN">
                <a:latin typeface="+mj-lt"/>
                <a:cs typeface="Times New Roman" panose="02020603050405020304" pitchFamily="18" charset="0"/>
              </a:rPr>
              <a:t>Figure 9. Modification of the design for binder jetting</a:t>
            </a:r>
            <a:endParaRPr lang="zh-CN" altLang="en-US">
              <a:latin typeface="+mj-lt"/>
              <a:cs typeface="Times New Roman" panose="02020603050405020304" pitchFamily="18" charset="0"/>
            </a:endParaRPr>
          </a:p>
        </p:txBody>
      </p:sp>
      <p:sp>
        <p:nvSpPr>
          <p:cNvPr id="8" name="椭圆 7">
            <a:extLst>
              <a:ext uri="{FF2B5EF4-FFF2-40B4-BE49-F238E27FC236}">
                <a16:creationId xmlns:a16="http://schemas.microsoft.com/office/drawing/2014/main" id="{5D0F556D-A3EF-9BCC-7AF5-F234D40F8B17}"/>
              </a:ext>
            </a:extLst>
          </p:cNvPr>
          <p:cNvSpPr/>
          <p:nvPr/>
        </p:nvSpPr>
        <p:spPr>
          <a:xfrm>
            <a:off x="4727711" y="2830995"/>
            <a:ext cx="351184" cy="31805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mj-lt"/>
            </a:endParaRPr>
          </a:p>
        </p:txBody>
      </p:sp>
      <p:cxnSp>
        <p:nvCxnSpPr>
          <p:cNvPr id="9" name="直接箭头连接符 8">
            <a:extLst>
              <a:ext uri="{FF2B5EF4-FFF2-40B4-BE49-F238E27FC236}">
                <a16:creationId xmlns:a16="http://schemas.microsoft.com/office/drawing/2014/main" id="{E80D40A2-E8DC-8C4B-4F43-1771E613AEEA}"/>
              </a:ext>
            </a:extLst>
          </p:cNvPr>
          <p:cNvCxnSpPr>
            <a:cxnSpLocks/>
          </p:cNvCxnSpPr>
          <p:nvPr/>
        </p:nvCxnSpPr>
        <p:spPr>
          <a:xfrm flipH="1">
            <a:off x="3285312" y="3014638"/>
            <a:ext cx="1463945" cy="9501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46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6487E-676E-F8B4-77D9-5044360C03AB}"/>
              </a:ext>
            </a:extLst>
          </p:cNvPr>
          <p:cNvSpPr>
            <a:spLocks noGrp="1"/>
          </p:cNvSpPr>
          <p:nvPr>
            <p:ph type="title"/>
          </p:nvPr>
        </p:nvSpPr>
        <p:spPr/>
        <p:txBody>
          <a:bodyPr/>
          <a:lstStyle/>
          <a:p>
            <a:r>
              <a:rPr lang="zh-CN" altLang="en-US">
                <a:cs typeface="Arial"/>
              </a:rPr>
              <a:t>Experimental validation</a:t>
            </a:r>
            <a:endParaRPr lang="zh-CN" altLang="en-US"/>
          </a:p>
        </p:txBody>
      </p:sp>
      <p:pic>
        <p:nvPicPr>
          <p:cNvPr id="3" name="图片 2" descr="图示&#10;&#10;已自动生成说明">
            <a:extLst>
              <a:ext uri="{FF2B5EF4-FFF2-40B4-BE49-F238E27FC236}">
                <a16:creationId xmlns:a16="http://schemas.microsoft.com/office/drawing/2014/main" id="{454375FF-15C2-2811-2E96-D0EC41A00A99}"/>
              </a:ext>
            </a:extLst>
          </p:cNvPr>
          <p:cNvPicPr>
            <a:picLocks noChangeAspect="1"/>
          </p:cNvPicPr>
          <p:nvPr/>
        </p:nvPicPr>
        <p:blipFill>
          <a:blip r:embed="rId3"/>
          <a:stretch>
            <a:fillRect/>
          </a:stretch>
        </p:blipFill>
        <p:spPr>
          <a:xfrm>
            <a:off x="5050168" y="1023476"/>
            <a:ext cx="4302300" cy="3973482"/>
          </a:xfrm>
          <a:prstGeom prst="rect">
            <a:avLst/>
          </a:prstGeom>
        </p:spPr>
      </p:pic>
      <p:pic>
        <p:nvPicPr>
          <p:cNvPr id="5" name="图片 4" descr="图片包含 游戏机, 站&#10;&#10;已自动生成说明">
            <a:extLst>
              <a:ext uri="{FF2B5EF4-FFF2-40B4-BE49-F238E27FC236}">
                <a16:creationId xmlns:a16="http://schemas.microsoft.com/office/drawing/2014/main" id="{40755981-9F55-11F0-C1DD-58CEA4BC21E7}"/>
              </a:ext>
            </a:extLst>
          </p:cNvPr>
          <p:cNvPicPr>
            <a:picLocks noChangeAspect="1"/>
          </p:cNvPicPr>
          <p:nvPr/>
        </p:nvPicPr>
        <p:blipFill>
          <a:blip r:embed="rId4"/>
          <a:stretch>
            <a:fillRect/>
          </a:stretch>
        </p:blipFill>
        <p:spPr>
          <a:xfrm>
            <a:off x="5474331" y="1710670"/>
            <a:ext cx="622057" cy="766571"/>
          </a:xfrm>
          <a:prstGeom prst="rect">
            <a:avLst/>
          </a:prstGeom>
        </p:spPr>
      </p:pic>
      <p:cxnSp>
        <p:nvCxnSpPr>
          <p:cNvPr id="6" name="直接箭头连接符 5">
            <a:extLst>
              <a:ext uri="{FF2B5EF4-FFF2-40B4-BE49-F238E27FC236}">
                <a16:creationId xmlns:a16="http://schemas.microsoft.com/office/drawing/2014/main" id="{18F4A1B4-2BB2-4F32-CCD2-E2E435958224}"/>
              </a:ext>
            </a:extLst>
          </p:cNvPr>
          <p:cNvCxnSpPr>
            <a:cxnSpLocks/>
          </p:cNvCxnSpPr>
          <p:nvPr/>
        </p:nvCxnSpPr>
        <p:spPr>
          <a:xfrm flipH="1" flipV="1">
            <a:off x="3855232" y="1062895"/>
            <a:ext cx="1832105" cy="66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8DF5941D-B4AA-184D-CF6E-6CF09DE60A8C}"/>
              </a:ext>
            </a:extLst>
          </p:cNvPr>
          <p:cNvCxnSpPr>
            <a:cxnSpLocks/>
          </p:cNvCxnSpPr>
          <p:nvPr/>
        </p:nvCxnSpPr>
        <p:spPr>
          <a:xfrm flipH="1">
            <a:off x="3855232" y="2507902"/>
            <a:ext cx="1832105" cy="280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descr="图片包含 游戏机, 站&#10;&#10;已自动生成说明">
            <a:extLst>
              <a:ext uri="{FF2B5EF4-FFF2-40B4-BE49-F238E27FC236}">
                <a16:creationId xmlns:a16="http://schemas.microsoft.com/office/drawing/2014/main" id="{105E2C82-0970-85C0-796E-6070EFDBEA07}"/>
              </a:ext>
            </a:extLst>
          </p:cNvPr>
          <p:cNvPicPr>
            <a:picLocks noChangeAspect="1"/>
          </p:cNvPicPr>
          <p:nvPr/>
        </p:nvPicPr>
        <p:blipFill>
          <a:blip r:embed="rId4"/>
          <a:stretch>
            <a:fillRect/>
          </a:stretch>
        </p:blipFill>
        <p:spPr>
          <a:xfrm>
            <a:off x="411386" y="897243"/>
            <a:ext cx="3435563" cy="3955240"/>
          </a:xfrm>
          <a:prstGeom prst="rect">
            <a:avLst/>
          </a:prstGeom>
        </p:spPr>
      </p:pic>
      <p:graphicFrame>
        <p:nvGraphicFramePr>
          <p:cNvPr id="11" name="表格 10">
            <a:extLst>
              <a:ext uri="{FF2B5EF4-FFF2-40B4-BE49-F238E27FC236}">
                <a16:creationId xmlns:a16="http://schemas.microsoft.com/office/drawing/2014/main" id="{7D7D3148-33F4-216B-6534-9B4CA6C1058A}"/>
              </a:ext>
            </a:extLst>
          </p:cNvPr>
          <p:cNvGraphicFramePr>
            <a:graphicFrameLocks noGrp="1"/>
          </p:cNvGraphicFramePr>
          <p:nvPr>
            <p:extLst>
              <p:ext uri="{D42A27DB-BD31-4B8C-83A1-F6EECF244321}">
                <p14:modId xmlns:p14="http://schemas.microsoft.com/office/powerpoint/2010/main" val="3785535990"/>
              </p:ext>
            </p:extLst>
          </p:nvPr>
        </p:nvGraphicFramePr>
        <p:xfrm>
          <a:off x="207065" y="5342282"/>
          <a:ext cx="9684332" cy="1483360"/>
        </p:xfrm>
        <a:graphic>
          <a:graphicData uri="http://schemas.openxmlformats.org/drawingml/2006/table">
            <a:tbl>
              <a:tblPr firstRow="1" bandRow="1">
                <a:tableStyleId>{5C22544A-7EE6-4342-B048-85BDC9FD1C3A}</a:tableStyleId>
              </a:tblPr>
              <a:tblGrid>
                <a:gridCol w="1383476">
                  <a:extLst>
                    <a:ext uri="{9D8B030D-6E8A-4147-A177-3AD203B41FA5}">
                      <a16:colId xmlns:a16="http://schemas.microsoft.com/office/drawing/2014/main" val="810559314"/>
                    </a:ext>
                  </a:extLst>
                </a:gridCol>
                <a:gridCol w="1383476">
                  <a:extLst>
                    <a:ext uri="{9D8B030D-6E8A-4147-A177-3AD203B41FA5}">
                      <a16:colId xmlns:a16="http://schemas.microsoft.com/office/drawing/2014/main" val="1847009473"/>
                    </a:ext>
                  </a:extLst>
                </a:gridCol>
                <a:gridCol w="1383476">
                  <a:extLst>
                    <a:ext uri="{9D8B030D-6E8A-4147-A177-3AD203B41FA5}">
                      <a16:colId xmlns:a16="http://schemas.microsoft.com/office/drawing/2014/main" val="2874782269"/>
                    </a:ext>
                  </a:extLst>
                </a:gridCol>
                <a:gridCol w="1383476">
                  <a:extLst>
                    <a:ext uri="{9D8B030D-6E8A-4147-A177-3AD203B41FA5}">
                      <a16:colId xmlns:a16="http://schemas.microsoft.com/office/drawing/2014/main" val="884005102"/>
                    </a:ext>
                  </a:extLst>
                </a:gridCol>
                <a:gridCol w="1383476">
                  <a:extLst>
                    <a:ext uri="{9D8B030D-6E8A-4147-A177-3AD203B41FA5}">
                      <a16:colId xmlns:a16="http://schemas.microsoft.com/office/drawing/2014/main" val="1492072891"/>
                    </a:ext>
                  </a:extLst>
                </a:gridCol>
                <a:gridCol w="1383476">
                  <a:extLst>
                    <a:ext uri="{9D8B030D-6E8A-4147-A177-3AD203B41FA5}">
                      <a16:colId xmlns:a16="http://schemas.microsoft.com/office/drawing/2014/main" val="4028978657"/>
                    </a:ext>
                  </a:extLst>
                </a:gridCol>
                <a:gridCol w="1383476">
                  <a:extLst>
                    <a:ext uri="{9D8B030D-6E8A-4147-A177-3AD203B41FA5}">
                      <a16:colId xmlns:a16="http://schemas.microsoft.com/office/drawing/2014/main" val="2524025722"/>
                    </a:ext>
                  </a:extLst>
                </a:gridCol>
              </a:tblGrid>
              <a:tr h="370840">
                <a:tc>
                  <a:txBody>
                    <a:bodyPr/>
                    <a:lstStyle/>
                    <a:p>
                      <a:pPr algn="ctr"/>
                      <a:endParaRPr lang="zh-CN" altLang="en-US"/>
                    </a:p>
                  </a:txBody>
                  <a:tcPr/>
                </a:tc>
                <a:tc>
                  <a:txBody>
                    <a:bodyPr/>
                    <a:lstStyle/>
                    <a:p>
                      <a:pPr algn="ctr"/>
                      <a:endParaRPr lang="zh-CN" altLang="en-US"/>
                    </a:p>
                  </a:txBody>
                  <a:tcPr/>
                </a:tc>
                <a:tc gridSpan="2">
                  <a:txBody>
                    <a:bodyPr/>
                    <a:lstStyle/>
                    <a:p>
                      <a:pPr algn="ctr"/>
                      <a:r>
                        <a:rPr lang="zh-CN" altLang="en-US"/>
                        <a:t>Delta T [K]</a:t>
                      </a:r>
                      <a:endParaRPr lang="zh-CN"/>
                    </a:p>
                  </a:txBody>
                  <a:tcPr/>
                </a:tc>
                <a:tc hMerge="1">
                  <a:txBody>
                    <a:bodyPr/>
                    <a:lstStyle/>
                    <a:p>
                      <a:endParaRPr lang="zh-CN"/>
                    </a:p>
                  </a:txBody>
                  <a:tcPr/>
                </a:tc>
                <a:tc gridSpan="2">
                  <a:txBody>
                    <a:bodyPr/>
                    <a:lstStyle/>
                    <a:p>
                      <a:pPr algn="ctr"/>
                      <a:r>
                        <a:rPr lang="zh-CN" altLang="en-US"/>
                        <a:t>R [K/W]</a:t>
                      </a:r>
                      <a:endParaRPr lang="zh-CN"/>
                    </a:p>
                  </a:txBody>
                  <a:tcPr/>
                </a:tc>
                <a:tc hMerge="1">
                  <a:txBody>
                    <a:bodyPr/>
                    <a:lstStyle/>
                    <a:p>
                      <a:endParaRPr lang="zh-CN"/>
                    </a:p>
                  </a:txBody>
                  <a:tcPr/>
                </a:tc>
                <a:tc>
                  <a:txBody>
                    <a:bodyPr/>
                    <a:lstStyle/>
                    <a:p>
                      <a:pPr algn="ctr"/>
                      <a:endParaRPr lang="zh-CN" altLang="en-US"/>
                    </a:p>
                  </a:txBody>
                  <a:tcPr/>
                </a:tc>
                <a:extLst>
                  <a:ext uri="{0D108BD9-81ED-4DB2-BD59-A6C34878D82A}">
                    <a16:rowId xmlns:a16="http://schemas.microsoft.com/office/drawing/2014/main" val="2069554804"/>
                  </a:ext>
                </a:extLst>
              </a:tr>
              <a:tr h="370840">
                <a:tc>
                  <a:txBody>
                    <a:bodyPr/>
                    <a:lstStyle/>
                    <a:p>
                      <a:pPr algn="ctr"/>
                      <a:endParaRPr lang="zh-CN" altLang="en-US"/>
                    </a:p>
                  </a:txBody>
                  <a:tcPr/>
                </a:tc>
                <a:tc>
                  <a:txBody>
                    <a:bodyPr/>
                    <a:lstStyle/>
                    <a:p>
                      <a:pPr algn="ctr"/>
                      <a:r>
                        <a:rPr lang="zh-CN" altLang="en-US"/>
                        <a:t>Weight [g]</a:t>
                      </a:r>
                      <a:endParaRPr lang="zh-CN"/>
                    </a:p>
                  </a:txBody>
                  <a:tcPr/>
                </a:tc>
                <a:tc>
                  <a:txBody>
                    <a:bodyPr/>
                    <a:lstStyle/>
                    <a:p>
                      <a:pPr algn="ctr"/>
                      <a:r>
                        <a:rPr lang="zh-CN" altLang="en-US"/>
                        <a:t>1 m/s</a:t>
                      </a:r>
                      <a:endParaRPr lang="zh-CN"/>
                    </a:p>
                  </a:txBody>
                  <a:tcPr/>
                </a:tc>
                <a:tc>
                  <a:txBody>
                    <a:bodyPr/>
                    <a:lstStyle/>
                    <a:p>
                      <a:pPr algn="ctr"/>
                      <a:r>
                        <a:rPr lang="zh-CN" altLang="en-US"/>
                        <a:t>5 m/s</a:t>
                      </a:r>
                      <a:endParaRPr lang="zh-CN"/>
                    </a:p>
                  </a:txBody>
                  <a:tcPr/>
                </a:tc>
                <a:tc>
                  <a:txBody>
                    <a:bodyPr/>
                    <a:lstStyle/>
                    <a:p>
                      <a:pPr algn="ctr"/>
                      <a:r>
                        <a:rPr lang="zh-CN" altLang="en-US"/>
                        <a:t>1 m/s</a:t>
                      </a:r>
                      <a:endParaRPr lang="zh-CN"/>
                    </a:p>
                  </a:txBody>
                  <a:tcPr/>
                </a:tc>
                <a:tc>
                  <a:txBody>
                    <a:bodyPr/>
                    <a:lstStyle/>
                    <a:p>
                      <a:pPr algn="ctr"/>
                      <a:r>
                        <a:rPr lang="zh-CN" altLang="en-US"/>
                        <a:t>5 m/s</a:t>
                      </a:r>
                      <a:endParaRPr lang="zh-CN"/>
                    </a:p>
                  </a:txBody>
                  <a:tcPr/>
                </a:tc>
                <a:tc>
                  <a:txBody>
                    <a:bodyPr/>
                    <a:lstStyle/>
                    <a:p>
                      <a:pPr algn="ctr"/>
                      <a:r>
                        <a:rPr lang="zh-CN" altLang="en-US"/>
                        <a:t>FOM</a:t>
                      </a:r>
                      <a:endParaRPr lang="zh-CN"/>
                    </a:p>
                  </a:txBody>
                  <a:tcPr/>
                </a:tc>
                <a:extLst>
                  <a:ext uri="{0D108BD9-81ED-4DB2-BD59-A6C34878D82A}">
                    <a16:rowId xmlns:a16="http://schemas.microsoft.com/office/drawing/2014/main" val="781538741"/>
                  </a:ext>
                </a:extLst>
              </a:tr>
              <a:tr h="370840">
                <a:tc>
                  <a:txBody>
                    <a:bodyPr/>
                    <a:lstStyle/>
                    <a:p>
                      <a:pPr algn="ctr"/>
                      <a:r>
                        <a:rPr lang="zh-CN" altLang="en-US"/>
                        <a:t>Experiment</a:t>
                      </a:r>
                      <a:endParaRPr lang="zh-CN"/>
                    </a:p>
                  </a:txBody>
                  <a:tcPr/>
                </a:tc>
                <a:tc>
                  <a:txBody>
                    <a:bodyPr/>
                    <a:lstStyle/>
                    <a:p>
                      <a:pPr algn="ctr"/>
                      <a:r>
                        <a:rPr lang="zh-CN" altLang="en-US"/>
                        <a:t>314.20</a:t>
                      </a:r>
                    </a:p>
                  </a:txBody>
                  <a:tcPr/>
                </a:tc>
                <a:tc>
                  <a:txBody>
                    <a:bodyPr/>
                    <a:lstStyle/>
                    <a:p>
                      <a:pPr algn="ctr"/>
                      <a:r>
                        <a:rPr lang="zh-CN" altLang="en-US"/>
                        <a:t>28.80</a:t>
                      </a:r>
                    </a:p>
                  </a:txBody>
                  <a:tcPr/>
                </a:tc>
                <a:tc>
                  <a:txBody>
                    <a:bodyPr/>
                    <a:lstStyle/>
                    <a:p>
                      <a:pPr algn="ctr"/>
                      <a:r>
                        <a:rPr lang="zh-CN" altLang="en-US"/>
                        <a:t>17.90</a:t>
                      </a:r>
                    </a:p>
                  </a:txBody>
                  <a:tcPr/>
                </a:tc>
                <a:tc>
                  <a:txBody>
                    <a:bodyPr/>
                    <a:lstStyle/>
                    <a:p>
                      <a:pPr algn="ctr"/>
                      <a:r>
                        <a:rPr lang="zh-CN" altLang="en-US"/>
                        <a:t>1.60</a:t>
                      </a:r>
                    </a:p>
                  </a:txBody>
                  <a:tcPr/>
                </a:tc>
                <a:tc>
                  <a:txBody>
                    <a:bodyPr/>
                    <a:lstStyle/>
                    <a:p>
                      <a:pPr algn="ctr"/>
                      <a:r>
                        <a:rPr lang="zh-CN" altLang="en-US"/>
                        <a:t>0.99</a:t>
                      </a:r>
                    </a:p>
                  </a:txBody>
                  <a:tcPr/>
                </a:tc>
                <a:tc>
                  <a:txBody>
                    <a:bodyPr/>
                    <a:lstStyle/>
                    <a:p>
                      <a:pPr algn="ctr"/>
                      <a:r>
                        <a:rPr lang="zh-CN" altLang="en-US"/>
                        <a:t>1.</a:t>
                      </a:r>
                      <a:r>
                        <a:rPr lang="en-US" altLang="zh-CN"/>
                        <a:t>19</a:t>
                      </a:r>
                      <a:endParaRPr lang="zh-CN" altLang="en-US"/>
                    </a:p>
                  </a:txBody>
                  <a:tcPr/>
                </a:tc>
                <a:extLst>
                  <a:ext uri="{0D108BD9-81ED-4DB2-BD59-A6C34878D82A}">
                    <a16:rowId xmlns:a16="http://schemas.microsoft.com/office/drawing/2014/main" val="3647776794"/>
                  </a:ext>
                </a:extLst>
              </a:tr>
              <a:tr h="370840">
                <a:tc>
                  <a:txBody>
                    <a:bodyPr/>
                    <a:lstStyle/>
                    <a:p>
                      <a:pPr algn="ctr"/>
                      <a:r>
                        <a:rPr lang="zh-CN" altLang="en-US"/>
                        <a:t>Simulation</a:t>
                      </a:r>
                      <a:endParaRPr lang="zh-CN"/>
                    </a:p>
                  </a:txBody>
                  <a:tcPr/>
                </a:tc>
                <a:tc>
                  <a:txBody>
                    <a:bodyPr/>
                    <a:lstStyle/>
                    <a:p>
                      <a:pPr algn="ctr"/>
                      <a:r>
                        <a:rPr lang="zh-CN" altLang="en-US"/>
                        <a:t>316.50</a:t>
                      </a:r>
                    </a:p>
                  </a:txBody>
                  <a:tcPr/>
                </a:tc>
                <a:tc>
                  <a:txBody>
                    <a:bodyPr/>
                    <a:lstStyle/>
                    <a:p>
                      <a:pPr algn="ctr"/>
                      <a:r>
                        <a:rPr lang="zh-CN" altLang="en-US"/>
                        <a:t>41.23</a:t>
                      </a:r>
                    </a:p>
                  </a:txBody>
                  <a:tcPr/>
                </a:tc>
                <a:tc>
                  <a:txBody>
                    <a:bodyPr/>
                    <a:lstStyle/>
                    <a:p>
                      <a:pPr algn="ctr"/>
                      <a:r>
                        <a:rPr lang="zh-CN" altLang="en-US"/>
                        <a:t>20.79</a:t>
                      </a:r>
                    </a:p>
                  </a:txBody>
                  <a:tcPr/>
                </a:tc>
                <a:tc>
                  <a:txBody>
                    <a:bodyPr/>
                    <a:lstStyle/>
                    <a:p>
                      <a:pPr algn="ctr"/>
                      <a:r>
                        <a:rPr lang="zh-CN" altLang="en-US"/>
                        <a:t>2.29</a:t>
                      </a:r>
                    </a:p>
                  </a:txBody>
                  <a:tcPr/>
                </a:tc>
                <a:tc>
                  <a:txBody>
                    <a:bodyPr/>
                    <a:lstStyle/>
                    <a:p>
                      <a:pPr algn="ctr"/>
                      <a:r>
                        <a:rPr lang="zh-CN" altLang="en-US"/>
                        <a:t>1.162.29</a:t>
                      </a:r>
                    </a:p>
                  </a:txBody>
                  <a:tcPr/>
                </a:tc>
                <a:tc>
                  <a:txBody>
                    <a:bodyPr/>
                    <a:lstStyle/>
                    <a:p>
                      <a:pPr algn="ctr"/>
                      <a:r>
                        <a:rPr lang="zh-CN" altLang="en-US"/>
                        <a:t>0.92</a:t>
                      </a:r>
                    </a:p>
                  </a:txBody>
                  <a:tcPr/>
                </a:tc>
                <a:extLst>
                  <a:ext uri="{0D108BD9-81ED-4DB2-BD59-A6C34878D82A}">
                    <a16:rowId xmlns:a16="http://schemas.microsoft.com/office/drawing/2014/main" val="2622871613"/>
                  </a:ext>
                </a:extLst>
              </a:tr>
            </a:tbl>
          </a:graphicData>
        </a:graphic>
      </p:graphicFrame>
      <p:sp>
        <p:nvSpPr>
          <p:cNvPr id="12" name="Oval 11">
            <a:extLst>
              <a:ext uri="{FF2B5EF4-FFF2-40B4-BE49-F238E27FC236}">
                <a16:creationId xmlns:a16="http://schemas.microsoft.com/office/drawing/2014/main" id="{0FD5AE5C-9277-452A-9BCA-3BF6DD3252F1}"/>
              </a:ext>
            </a:extLst>
          </p:cNvPr>
          <p:cNvSpPr/>
          <p:nvPr/>
        </p:nvSpPr>
        <p:spPr>
          <a:xfrm>
            <a:off x="8481577" y="5381220"/>
            <a:ext cx="1409364" cy="149400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13" name="文本框 44">
            <a:extLst>
              <a:ext uri="{FF2B5EF4-FFF2-40B4-BE49-F238E27FC236}">
                <a16:creationId xmlns:a16="http://schemas.microsoft.com/office/drawing/2014/main" id="{8C819985-BF49-4D4A-81C5-F892915F88B5}"/>
              </a:ext>
            </a:extLst>
          </p:cNvPr>
          <p:cNvSpPr txBox="1"/>
          <p:nvPr/>
        </p:nvSpPr>
        <p:spPr>
          <a:xfrm>
            <a:off x="9379590" y="2284731"/>
            <a:ext cx="2508570" cy="923330"/>
          </a:xfrm>
          <a:prstGeom prst="rect">
            <a:avLst/>
          </a:prstGeom>
          <a:noFill/>
        </p:spPr>
        <p:txBody>
          <a:bodyPr wrap="square">
            <a:spAutoFit/>
          </a:bodyPr>
          <a:lstStyle/>
          <a:p>
            <a:r>
              <a:rPr lang="en-US" altLang="zh-CN">
                <a:latin typeface="+mj-lt"/>
                <a:cs typeface="Times New Roman" panose="02020603050405020304" pitchFamily="18" charset="0"/>
              </a:rPr>
              <a:t>Figure 10. Printed heat sink and experimental set-up</a:t>
            </a:r>
            <a:endParaRPr lang="zh-CN" altLang="en-US">
              <a:latin typeface="+mj-lt"/>
              <a:cs typeface="Times New Roman" panose="02020603050405020304" pitchFamily="18" charset="0"/>
            </a:endParaRPr>
          </a:p>
        </p:txBody>
      </p:sp>
      <p:sp>
        <p:nvSpPr>
          <p:cNvPr id="14" name="文本框 44">
            <a:extLst>
              <a:ext uri="{FF2B5EF4-FFF2-40B4-BE49-F238E27FC236}">
                <a16:creationId xmlns:a16="http://schemas.microsoft.com/office/drawing/2014/main" id="{EB647278-CB1D-4D2E-8BED-515D45D1E4AD}"/>
              </a:ext>
            </a:extLst>
          </p:cNvPr>
          <p:cNvSpPr txBox="1"/>
          <p:nvPr/>
        </p:nvSpPr>
        <p:spPr>
          <a:xfrm>
            <a:off x="9888213" y="5902734"/>
            <a:ext cx="1490656" cy="369332"/>
          </a:xfrm>
          <a:prstGeom prst="rect">
            <a:avLst/>
          </a:prstGeom>
          <a:noFill/>
        </p:spPr>
        <p:txBody>
          <a:bodyPr wrap="square">
            <a:spAutoFit/>
          </a:bodyPr>
          <a:lstStyle/>
          <a:p>
            <a:r>
              <a:rPr lang="en-US" altLang="zh-CN">
                <a:latin typeface="+mj-lt"/>
                <a:cs typeface="Times New Roman" panose="02020603050405020304" pitchFamily="18" charset="0"/>
              </a:rPr>
              <a:t>Error: 22.7%</a:t>
            </a:r>
            <a:endParaRPr lang="zh-CN" altLang="en-US">
              <a:latin typeface="+mj-lt"/>
              <a:cs typeface="Times New Roman" panose="02020603050405020304" pitchFamily="18" charset="0"/>
            </a:endParaRPr>
          </a:p>
        </p:txBody>
      </p:sp>
    </p:spTree>
    <p:extLst>
      <p:ext uri="{BB962C8B-B14F-4D97-AF65-F5344CB8AC3E}">
        <p14:creationId xmlns:p14="http://schemas.microsoft.com/office/powerpoint/2010/main" val="386654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oNtheme">
  <a:themeElements>
    <a:clrScheme name="Notts">
      <a:dk1>
        <a:sysClr val="windowText" lastClr="000000"/>
      </a:dk1>
      <a:lt1>
        <a:sysClr val="window" lastClr="FFFFFF"/>
      </a:lt1>
      <a:dk2>
        <a:srgbClr val="007DA8"/>
      </a:dk2>
      <a:lt2>
        <a:srgbClr val="009BBD"/>
      </a:lt2>
      <a:accent1>
        <a:srgbClr val="005697"/>
      </a:accent1>
      <a:accent2>
        <a:srgbClr val="1B2A6B"/>
      </a:accent2>
      <a:accent3>
        <a:srgbClr val="191A4F"/>
      </a:accent3>
      <a:accent4>
        <a:srgbClr val="B32C76"/>
      </a:accent4>
      <a:accent5>
        <a:srgbClr val="D27826"/>
      </a:accent5>
      <a:accent6>
        <a:srgbClr val="38A159"/>
      </a:accent6>
      <a:hlink>
        <a:srgbClr val="0563C1"/>
      </a:hlink>
      <a:folHlink>
        <a:srgbClr val="954F72"/>
      </a:folHlink>
    </a:clrScheme>
    <a:fontScheme name="Nott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70000">
              <a:srgbClr val="00487E">
                <a:lumMod val="85000"/>
                <a:lumOff val="15000"/>
              </a:srgbClr>
            </a:gs>
            <a:gs pos="17000">
              <a:schemeClr val="accent1"/>
            </a:gs>
            <a:gs pos="100000">
              <a:schemeClr val="accent1">
                <a:lumMod val="75000"/>
              </a:schemeClr>
            </a:gs>
          </a:gsLst>
          <a:lin ang="0" scaled="1"/>
          <a:tileRect/>
        </a:gradFill>
        <a:ln>
          <a:noFill/>
        </a:ln>
      </a:spPr>
      <a:bodyPr rtlCol="0" anchor="ctr"/>
      <a:lstStyle>
        <a:defPPr algn="ctr">
          <a:defRPr sz="2400" b="1" dirty="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400" dirty="0" err="1" smtClean="0">
            <a:latin typeface="+mj-lt"/>
          </a:defRPr>
        </a:defPPr>
      </a:lstStyle>
    </a:txDef>
  </a:objectDefaults>
  <a:extraClrSchemeLst/>
  <a:extLst>
    <a:ext uri="{05A4C25C-085E-4340-85A3-A5531E510DB2}">
      <thm15:themeFamily xmlns:thm15="http://schemas.microsoft.com/office/thememl/2012/main" name="UoNtheme" id="{1082855F-2A35-43E7-AC6F-301E35A68759}" vid="{7AB5291A-AD64-4C83-AD84-D752B861134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395523A1FEA3014A95C3F0EBDAE17AC8" ma:contentTypeVersion="17" ma:contentTypeDescription="新建文档。" ma:contentTypeScope="" ma:versionID="b1505be7c96fa48973399ba4f4af53de">
  <xsd:schema xmlns:xsd="http://www.w3.org/2001/XMLSchema" xmlns:xs="http://www.w3.org/2001/XMLSchema" xmlns:p="http://schemas.microsoft.com/office/2006/metadata/properties" xmlns:ns3="3cd5b282-cecd-4657-9d62-45837687ee16" xmlns:ns4="fc2b0d52-898b-497e-b02d-8a1338cd200d" targetNamespace="http://schemas.microsoft.com/office/2006/metadata/properties" ma:root="true" ma:fieldsID="c4589fb98f82a27f82e357bcef33a62b" ns3:_="" ns4:_="">
    <xsd:import namespace="3cd5b282-cecd-4657-9d62-45837687ee16"/>
    <xsd:import namespace="fc2b0d52-898b-497e-b02d-8a1338cd200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element ref="ns3:MediaServiceObjectDetectorVersions" minOccurs="0"/>
                <xsd:element ref="ns3:_activity" minOccurs="0"/>
                <xsd:element ref="ns3:MediaServiceSearchPropertie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5b282-cecd-4657-9d62-45837687ee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2b0d52-898b-497e-b02d-8a1338cd200d" elementFormDefault="qualified">
    <xsd:import namespace="http://schemas.microsoft.com/office/2006/documentManagement/types"/>
    <xsd:import namespace="http://schemas.microsoft.com/office/infopath/2007/PartnerControls"/>
    <xsd:element name="SharedWithUsers" ma:index="22"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共享对象详细信息" ma:internalName="SharedWithDetails" ma:readOnly="true">
      <xsd:simpleType>
        <xsd:restriction base="dms:Note">
          <xsd:maxLength value="255"/>
        </xsd:restriction>
      </xsd:simpleType>
    </xsd:element>
    <xsd:element name="SharingHintHash" ma:index="24" nillable="true" ma:displayName="共享提示哈希"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cd5b282-cecd-4657-9d62-45837687ee16" xsi:nil="true"/>
  </documentManagement>
</p:properties>
</file>

<file path=customXml/itemProps1.xml><?xml version="1.0" encoding="utf-8"?>
<ds:datastoreItem xmlns:ds="http://schemas.openxmlformats.org/officeDocument/2006/customXml" ds:itemID="{B62F73D4-3C81-4C0E-A166-06EB62DC0766}">
  <ds:schemaRefs>
    <ds:schemaRef ds:uri="3cd5b282-cecd-4657-9d62-45837687ee16"/>
    <ds:schemaRef ds:uri="fc2b0d52-898b-497e-b02d-8a1338cd20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A881EC3-E8BB-4494-82AB-9F1FF6511747}">
  <ds:schemaRefs>
    <ds:schemaRef ds:uri="http://schemas.microsoft.com/sharepoint/v3/contenttype/forms"/>
  </ds:schemaRefs>
</ds:datastoreItem>
</file>

<file path=customXml/itemProps3.xml><?xml version="1.0" encoding="utf-8"?>
<ds:datastoreItem xmlns:ds="http://schemas.openxmlformats.org/officeDocument/2006/customXml" ds:itemID="{3813022C-C57F-41F9-B242-C6854F92636B}">
  <ds:schemaRefs>
    <ds:schemaRef ds:uri="3cd5b282-cecd-4657-9d62-45837687ee16"/>
    <ds:schemaRef ds:uri="fc2b0d52-898b-497e-b02d-8a1338cd20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2027</Words>
  <Application>Microsoft Office PowerPoint</Application>
  <PresentationFormat>宽屏</PresentationFormat>
  <Paragraphs>153</Paragraphs>
  <Slides>12</Slides>
  <Notes>12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12</vt:i4>
      </vt:variant>
    </vt:vector>
  </HeadingPairs>
  <TitlesOfParts>
    <vt:vector size="21" baseType="lpstr">
      <vt:lpstr>等线</vt:lpstr>
      <vt:lpstr>Arial</vt:lpstr>
      <vt:lpstr>Calibri</vt:lpstr>
      <vt:lpstr>Calibri Light</vt:lpstr>
      <vt:lpstr>Cambria Math</vt:lpstr>
      <vt:lpstr>Georgia</vt:lpstr>
      <vt:lpstr>Gill Sans MT</vt:lpstr>
      <vt:lpstr>Office Theme</vt:lpstr>
      <vt:lpstr>UoNtheme</vt:lpstr>
      <vt:lpstr> 2023-24 ASME/K-16 and IEEE/EPS  Heat Sink Design Challenge</vt:lpstr>
      <vt:lpstr>Introduction</vt:lpstr>
      <vt:lpstr>Design Concept</vt:lpstr>
      <vt:lpstr>Structural Design</vt:lpstr>
      <vt:lpstr>Numerical Simulation Set-up</vt:lpstr>
      <vt:lpstr>Simulation results</vt:lpstr>
      <vt:lpstr>Additive Manufacturing Technique</vt:lpstr>
      <vt:lpstr>Design for Additive Manufacturing</vt:lpstr>
      <vt:lpstr>Experimental validation</vt:lpstr>
      <vt:lpstr>Error analysis</vt:lpstr>
      <vt:lpstr>Conclusions</vt:lpstr>
      <vt:lpstr>Acknowledgements</vt:lpstr>
    </vt:vector>
  </TitlesOfParts>
  <Company>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Smout</dc:creator>
  <cp:lastModifiedBy>Yiwei WANG (20320875)</cp:lastModifiedBy>
  <cp:revision>1</cp:revision>
  <dcterms:created xsi:type="dcterms:W3CDTF">2019-10-15T09:17:53Z</dcterms:created>
  <dcterms:modified xsi:type="dcterms:W3CDTF">2024-08-27T08:42:33Z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0x010100395523A1FEA3014A95C3F0EBDAE17AC8</vt:lpwstr>
  </property>
</Properties>
</file>